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29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6830845" y="3937956"/>
            <a:ext cx="17317422" cy="32637869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8191" y="6855518"/>
            <a:ext cx="25622730" cy="27431033"/>
          </a:xfrm>
        </p:spPr>
        <p:txBody>
          <a:bodyPr anchor="ctr">
            <a:noAutofit/>
          </a:bodyPr>
          <a:lstStyle>
            <a:lvl1pPr algn="ctr">
              <a:defRPr sz="24832" spc="1987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0407" y="37318774"/>
            <a:ext cx="19978297" cy="4632886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4966" b="1" i="0" cap="all" spc="993" baseline="0">
                <a:solidFill>
                  <a:schemeClr val="tx2"/>
                </a:solidFill>
              </a:defRPr>
            </a:lvl1pPr>
            <a:lvl2pPr marL="1135308" indent="0" algn="ctr">
              <a:buNone/>
              <a:defRPr sz="4966"/>
            </a:lvl2pPr>
            <a:lvl3pPr marL="2270615" indent="0" algn="ctr">
              <a:buNone/>
              <a:defRPr sz="4470"/>
            </a:lvl3pPr>
            <a:lvl4pPr marL="3405923" indent="0" algn="ctr">
              <a:buNone/>
              <a:defRPr sz="3973"/>
            </a:lvl4pPr>
            <a:lvl5pPr marL="4541230" indent="0" algn="ctr">
              <a:buNone/>
              <a:defRPr sz="3973"/>
            </a:lvl5pPr>
            <a:lvl6pPr marL="5676538" indent="0" algn="ctr">
              <a:buNone/>
              <a:defRPr sz="3973"/>
            </a:lvl6pPr>
            <a:lvl7pPr marL="6811846" indent="0" algn="ctr">
              <a:buNone/>
              <a:defRPr sz="3973"/>
            </a:lvl7pPr>
            <a:lvl8pPr marL="7947153" indent="0" algn="ctr">
              <a:buNone/>
              <a:defRPr sz="3973"/>
            </a:lvl8pPr>
            <a:lvl9pPr marL="9082461" indent="0" algn="ctr">
              <a:buNone/>
              <a:defRPr sz="397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78191" y="39793388"/>
            <a:ext cx="5785175" cy="2174903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80614" y="39793388"/>
            <a:ext cx="10217884" cy="2158263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515746" y="39793388"/>
            <a:ext cx="5785175" cy="2158263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8422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44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1" y="0"/>
            <a:ext cx="6989320" cy="42803763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2854" y="6702612"/>
            <a:ext cx="20330160" cy="25369106"/>
          </a:xfrm>
        </p:spPr>
        <p:txBody>
          <a:bodyPr anchor="b">
            <a:normAutofit/>
          </a:bodyPr>
          <a:lstStyle>
            <a:lvl1pPr>
              <a:defRPr sz="20859" spc="1987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52856" y="32204448"/>
            <a:ext cx="17425848" cy="59364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4966" b="1" i="0" cap="all" spc="993" baseline="0">
                <a:solidFill>
                  <a:schemeClr val="accent1"/>
                </a:solidFill>
              </a:defRPr>
            </a:lvl1pPr>
            <a:lvl2pPr marL="1135308" indent="0">
              <a:buNone/>
              <a:defRPr sz="4966">
                <a:solidFill>
                  <a:schemeClr val="tx1">
                    <a:tint val="75000"/>
                  </a:schemeClr>
                </a:solidFill>
              </a:defRPr>
            </a:lvl2pPr>
            <a:lvl3pPr marL="2270615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3pPr>
            <a:lvl4pPr marL="340592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4pPr>
            <a:lvl5pPr marL="4541230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5pPr>
            <a:lvl6pPr marL="5676538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6pPr>
            <a:lvl7pPr marL="6811846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7pPr>
            <a:lvl8pPr marL="794715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8pPr>
            <a:lvl9pPr marL="9082461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37003" y="39793388"/>
            <a:ext cx="3709773" cy="217490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108989" y="39793388"/>
            <a:ext cx="10217884" cy="215826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689084" y="39793388"/>
            <a:ext cx="3693930" cy="215826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reeform 11"/>
          <p:cNvSpPr/>
          <p:nvPr/>
        </p:nvSpPr>
        <p:spPr bwMode="auto">
          <a:xfrm>
            <a:off x="2171268" y="0"/>
            <a:ext cx="4087945" cy="42803763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1" y="0"/>
            <a:ext cx="6989320" cy="42803763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21550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22131" y="14267921"/>
            <a:ext cx="11898159" cy="225908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07825" y="14267921"/>
            <a:ext cx="11898159" cy="225908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430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133" y="2377996"/>
            <a:ext cx="25260881" cy="93216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8347" y="13728876"/>
            <a:ext cx="11958709" cy="394788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960" b="1" cap="all" spc="497" baseline="0">
                <a:solidFill>
                  <a:schemeClr val="tx2"/>
                </a:solidFill>
              </a:defRPr>
            </a:lvl1pPr>
            <a:lvl2pPr marL="1135308" indent="0">
              <a:buNone/>
              <a:defRPr sz="4966" b="1"/>
            </a:lvl2pPr>
            <a:lvl3pPr marL="2270615" indent="0">
              <a:buNone/>
              <a:defRPr sz="4470" b="1"/>
            </a:lvl3pPr>
            <a:lvl4pPr marL="3405923" indent="0">
              <a:buNone/>
              <a:defRPr sz="3973" b="1"/>
            </a:lvl4pPr>
            <a:lvl5pPr marL="4541230" indent="0">
              <a:buNone/>
              <a:defRPr sz="3973" b="1"/>
            </a:lvl5pPr>
            <a:lvl6pPr marL="5676538" indent="0">
              <a:buNone/>
              <a:defRPr sz="3973" b="1"/>
            </a:lvl6pPr>
            <a:lvl7pPr marL="6811846" indent="0">
              <a:buNone/>
              <a:defRPr sz="3973" b="1"/>
            </a:lvl7pPr>
            <a:lvl8pPr marL="7947153" indent="0">
              <a:buNone/>
              <a:defRPr sz="3973" b="1"/>
            </a:lvl8pPr>
            <a:lvl9pPr marL="9082461" indent="0">
              <a:buNone/>
              <a:defRPr sz="397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18347" y="18156972"/>
            <a:ext cx="11958709" cy="1870182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73232" y="13728876"/>
            <a:ext cx="11958709" cy="394788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960" b="1" cap="all" spc="497" baseline="0">
                <a:solidFill>
                  <a:schemeClr val="tx2"/>
                </a:solidFill>
              </a:defRPr>
            </a:lvl1pPr>
            <a:lvl2pPr marL="1135308" indent="0">
              <a:buNone/>
              <a:defRPr sz="4966" b="1"/>
            </a:lvl2pPr>
            <a:lvl3pPr marL="2270615" indent="0">
              <a:buNone/>
              <a:defRPr sz="4470" b="1"/>
            </a:lvl3pPr>
            <a:lvl4pPr marL="3405923" indent="0">
              <a:buNone/>
              <a:defRPr sz="3973" b="1"/>
            </a:lvl4pPr>
            <a:lvl5pPr marL="4541230" indent="0">
              <a:buNone/>
              <a:defRPr sz="3973" b="1"/>
            </a:lvl5pPr>
            <a:lvl6pPr marL="5676538" indent="0">
              <a:buNone/>
              <a:defRPr sz="3973" b="1"/>
            </a:lvl6pPr>
            <a:lvl7pPr marL="6811846" indent="0">
              <a:buNone/>
              <a:defRPr sz="3973" b="1"/>
            </a:lvl7pPr>
            <a:lvl8pPr marL="7947153" indent="0">
              <a:buNone/>
              <a:defRPr sz="3973" b="1"/>
            </a:lvl8pPr>
            <a:lvl9pPr marL="9082461" indent="0">
              <a:buNone/>
              <a:defRPr sz="397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73232" y="18156972"/>
            <a:ext cx="11958709" cy="1870182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26557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8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19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18350406" y="0"/>
            <a:ext cx="11924808" cy="42803763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4663" y="2853587"/>
            <a:ext cx="7678349" cy="746894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960" b="1" i="0" cap="all" spc="74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9776" y="5744473"/>
            <a:ext cx="15292605" cy="31114329"/>
          </a:xfrm>
        </p:spPr>
        <p:txBody>
          <a:bodyPr/>
          <a:lstStyle>
            <a:lvl1pPr>
              <a:defRPr sz="7946"/>
            </a:lvl1pPr>
            <a:lvl2pPr>
              <a:defRPr sz="6953"/>
            </a:lvl2pPr>
            <a:lvl3pPr>
              <a:defRPr sz="5960"/>
            </a:lvl3pPr>
            <a:lvl4pPr>
              <a:defRPr sz="4966"/>
            </a:lvl4pPr>
            <a:lvl5pPr>
              <a:defRPr sz="4966"/>
            </a:lvl5pPr>
            <a:lvl6pPr>
              <a:defRPr sz="4966"/>
            </a:lvl6pPr>
            <a:lvl7pPr>
              <a:defRPr sz="4966"/>
            </a:lvl7pPr>
            <a:lvl8pPr>
              <a:defRPr sz="4966"/>
            </a:lvl8pPr>
            <a:lvl9pPr>
              <a:defRPr sz="496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04663" y="10868436"/>
            <a:ext cx="7678349" cy="2599036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3973"/>
              </a:spcBef>
              <a:buNone/>
              <a:defRPr sz="4635" baseline="0">
                <a:solidFill>
                  <a:schemeClr val="bg2"/>
                </a:solidFill>
              </a:defRPr>
            </a:lvl1pPr>
            <a:lvl2pPr marL="1135308" indent="0">
              <a:buNone/>
              <a:defRPr sz="3476"/>
            </a:lvl2pPr>
            <a:lvl3pPr marL="2270615" indent="0">
              <a:buNone/>
              <a:defRPr sz="2980"/>
            </a:lvl3pPr>
            <a:lvl4pPr marL="3405923" indent="0">
              <a:buNone/>
              <a:defRPr sz="2483"/>
            </a:lvl4pPr>
            <a:lvl5pPr marL="4541230" indent="0">
              <a:buNone/>
              <a:defRPr sz="2483"/>
            </a:lvl5pPr>
            <a:lvl6pPr marL="5676538" indent="0">
              <a:buNone/>
              <a:defRPr sz="2483"/>
            </a:lvl6pPr>
            <a:lvl7pPr marL="6811846" indent="0">
              <a:buNone/>
              <a:defRPr sz="2483"/>
            </a:lvl7pPr>
            <a:lvl8pPr marL="7947153" indent="0">
              <a:buNone/>
              <a:defRPr sz="2483"/>
            </a:lvl8pPr>
            <a:lvl9pPr marL="9082461" indent="0">
              <a:buNone/>
              <a:defRPr sz="248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99780" y="39793388"/>
            <a:ext cx="3062670" cy="2174903"/>
          </a:xfrm>
        </p:spPr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23719" y="39793388"/>
            <a:ext cx="8646957" cy="2158263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131945" y="39793388"/>
            <a:ext cx="3060439" cy="2158263"/>
          </a:xfrm>
        </p:spPr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87414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3900" y="9"/>
            <a:ext cx="18265413" cy="42803757"/>
          </a:xfrm>
        </p:spPr>
        <p:txBody>
          <a:bodyPr anchor="t"/>
          <a:lstStyle>
            <a:lvl1pPr marL="0" indent="0">
              <a:buNone/>
              <a:defRPr sz="7946"/>
            </a:lvl1pPr>
            <a:lvl2pPr marL="1135308" indent="0">
              <a:buNone/>
              <a:defRPr sz="6953"/>
            </a:lvl2pPr>
            <a:lvl3pPr marL="2270615" indent="0">
              <a:buNone/>
              <a:defRPr sz="5960"/>
            </a:lvl3pPr>
            <a:lvl4pPr marL="3405923" indent="0">
              <a:buNone/>
              <a:defRPr sz="4966"/>
            </a:lvl4pPr>
            <a:lvl5pPr marL="4541230" indent="0">
              <a:buNone/>
              <a:defRPr sz="4966"/>
            </a:lvl5pPr>
            <a:lvl6pPr marL="5676538" indent="0">
              <a:buNone/>
              <a:defRPr sz="4966"/>
            </a:lvl6pPr>
            <a:lvl7pPr marL="6811846" indent="0">
              <a:buNone/>
              <a:defRPr sz="4966"/>
            </a:lvl7pPr>
            <a:lvl8pPr marL="7947153" indent="0">
              <a:buNone/>
              <a:defRPr sz="4966"/>
            </a:lvl8pPr>
            <a:lvl9pPr marL="9082461" indent="0">
              <a:buNone/>
              <a:defRPr sz="496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18350406" y="0"/>
            <a:ext cx="11924808" cy="42803763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4660" y="2853584"/>
            <a:ext cx="7678356" cy="7468938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960" b="1" i="0" spc="74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04660" y="10868436"/>
            <a:ext cx="7678356" cy="2599036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3973"/>
              </a:spcBef>
              <a:buNone/>
              <a:defRPr sz="4635" baseline="0">
                <a:solidFill>
                  <a:schemeClr val="bg2"/>
                </a:solidFill>
              </a:defRPr>
            </a:lvl1pPr>
            <a:lvl2pPr marL="1135308" indent="0">
              <a:buNone/>
              <a:defRPr sz="3476"/>
            </a:lvl2pPr>
            <a:lvl3pPr marL="2270615" indent="0">
              <a:buNone/>
              <a:defRPr sz="2980"/>
            </a:lvl3pPr>
            <a:lvl4pPr marL="3405923" indent="0">
              <a:buNone/>
              <a:defRPr sz="2483"/>
            </a:lvl4pPr>
            <a:lvl5pPr marL="4541230" indent="0">
              <a:buNone/>
              <a:defRPr sz="2483"/>
            </a:lvl5pPr>
            <a:lvl6pPr marL="5676538" indent="0">
              <a:buNone/>
              <a:defRPr sz="2483"/>
            </a:lvl6pPr>
            <a:lvl7pPr marL="6811846" indent="0">
              <a:buNone/>
              <a:defRPr sz="2483"/>
            </a:lvl7pPr>
            <a:lvl8pPr marL="7947153" indent="0">
              <a:buNone/>
              <a:defRPr sz="2483"/>
            </a:lvl8pPr>
            <a:lvl9pPr marL="9082461" indent="0">
              <a:buNone/>
              <a:defRPr sz="248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02011" y="39793388"/>
            <a:ext cx="3060439" cy="2174903"/>
          </a:xfrm>
        </p:spPr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23719" y="39793388"/>
            <a:ext cx="8646957" cy="2158263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91857" y="39793388"/>
            <a:ext cx="3136981" cy="2158263"/>
          </a:xfrm>
        </p:spPr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16450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892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835241" y="2386637"/>
            <a:ext cx="5866750" cy="3495455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22130" y="2386637"/>
            <a:ext cx="19234948" cy="3495455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0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08169" y="2386631"/>
            <a:ext cx="25274843" cy="93130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8169" y="14267936"/>
            <a:ext cx="25274843" cy="22429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08169" y="39793388"/>
            <a:ext cx="5785175" cy="21749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1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AC4127B-E964-40DB-8B10-2D7413DF81A1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793388"/>
            <a:ext cx="10217884" cy="2158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1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74" y="39793388"/>
            <a:ext cx="7001140" cy="2158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1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1C9DF5-79B0-4716-BA6E-C29FBC8DC873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9571314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29571314" y="0"/>
            <a:ext cx="703899" cy="42803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3" y="0"/>
            <a:ext cx="2248425" cy="42803763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9448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270615" rtl="0" eaLnBrk="1" latinLnBrk="0" hangingPunct="1">
        <a:lnSpc>
          <a:spcPct val="90000"/>
        </a:lnSpc>
        <a:spcBef>
          <a:spcPct val="0"/>
        </a:spcBef>
        <a:buNone/>
        <a:defRPr sz="16886" kern="1200" cap="all" spc="497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Arial" panose="020B0604020202020204" pitchFamily="34" charset="0"/>
        <a:buChar char="•"/>
        <a:defRPr sz="662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2270615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Gill Sans MT" panose="020B0502020104020203" pitchFamily="34" charset="0"/>
        <a:buChar char="–"/>
        <a:defRPr sz="596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3784359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Arial" panose="020B0604020202020204" pitchFamily="34" charset="0"/>
        <a:buChar char="•"/>
        <a:defRPr sz="529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5298102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Gill Sans MT" panose="020B0502020104020203" pitchFamily="34" charset="0"/>
        <a:buChar char="–"/>
        <a:defRPr sz="463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6811846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Arial" panose="020B0604020202020204" pitchFamily="34" charset="0"/>
        <a:buChar char="•"/>
        <a:defRPr sz="463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8325589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Gill Sans MT" panose="020B0502020104020203" pitchFamily="34" charset="0"/>
        <a:buChar char="–"/>
        <a:defRPr sz="463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9839333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Arial" panose="020B0604020202020204" pitchFamily="34" charset="0"/>
        <a:buChar char="•"/>
        <a:defRPr sz="463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1353076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Gill Sans MT" panose="020B0502020104020203" pitchFamily="34" charset="0"/>
        <a:buChar char="–"/>
        <a:defRPr sz="4635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2866820" indent="-756872" algn="l" defTabSz="2270615" rtl="0" eaLnBrk="1" latinLnBrk="0" hangingPunct="1">
        <a:lnSpc>
          <a:spcPct val="110000"/>
        </a:lnSpc>
        <a:spcBef>
          <a:spcPts val="2318"/>
        </a:spcBef>
        <a:buClr>
          <a:schemeClr val="tx2"/>
        </a:buClr>
        <a:buFont typeface="Arial" panose="020B0604020202020204" pitchFamily="34" charset="0"/>
        <a:buChar char="•"/>
        <a:defRPr sz="4635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08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15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23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30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38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846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153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461" algn="l" defTabSz="2270615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7600" y="2281923"/>
            <a:ext cx="15135225" cy="3046988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r>
              <a:rPr lang="en-GB" sz="9600" b="1" dirty="0"/>
              <a:t>SAHARA  IN PRESTON </a:t>
            </a:r>
          </a:p>
          <a:p>
            <a:r>
              <a:rPr lang="en-GB" sz="9600" b="1" dirty="0"/>
              <a:t>SUPPORT FOR WOMEN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00" y="662167"/>
            <a:ext cx="7416800" cy="57894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77162" y="6451600"/>
            <a:ext cx="14029254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TRAINING COURSES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387600" y="10769601"/>
            <a:ext cx="16252825" cy="13295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dirty="0"/>
              <a:t>SAHARA OFFERS THE </a:t>
            </a:r>
            <a:r>
              <a:rPr lang="en-GB" sz="6600" b="1" dirty="0" smtClean="0"/>
              <a:t>FOLLOWING QUALIFICATIONS AND COURSES:</a:t>
            </a:r>
            <a:endParaRPr lang="en-GB" sz="6600" b="1" dirty="0"/>
          </a:p>
          <a:p>
            <a:endParaRPr lang="en-GB" sz="6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ESOL (PRE-ENTRY, E1,2/3)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ENGLISH FUNCTIONAL SKILLS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MATHS FUNCTIONAL SKILLS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COMPUTERS FOR BEGINNERS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IT FUNCTIONAL SKILLS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ACCREDITED PEDIATRIC FIRST AID COURSE &amp; FOOD SAFETY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SUPPORTING TEACHING &amp; LEARNING IN SCHOOLS LEVEL 2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6600" b="1" dirty="0" smtClean="0">
                <a:solidFill>
                  <a:schemeClr val="accent6">
                    <a:lumMod val="75000"/>
                  </a:schemeClr>
                </a:solidFill>
              </a:rPr>
              <a:t>COMMUNITY INTERPRETERS LEVEL 2</a:t>
            </a:r>
            <a:endParaRPr lang="en-GB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10442" y="26759360"/>
            <a:ext cx="20160698" cy="258532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5400" b="1" dirty="0"/>
              <a:t>WE OFFER BILINGUAL SUPPORT FOR SPEAKERS OF OTHER LANGUAGES IN URDU, HINDI, GUJARATI, PUNJAB AND MORE</a:t>
            </a:r>
            <a:endParaRPr lang="en-GB" sz="5400" dirty="0"/>
          </a:p>
        </p:txBody>
      </p:sp>
      <p:sp>
        <p:nvSpPr>
          <p:cNvPr id="10" name="Rectangle 9"/>
          <p:cNvSpPr/>
          <p:nvPr/>
        </p:nvSpPr>
        <p:spPr>
          <a:xfrm>
            <a:off x="1047261" y="30284168"/>
            <a:ext cx="201606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/>
              <a:t>SAHARA HAS COMPLIED WITH THE GOVERNMENT’S GUIDANCE ON MANAGING THE RISK OF COVID-19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0384" y="34855152"/>
            <a:ext cx="1490081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/>
              <a:t>CONTACT US FOR MORE INFORMATION</a:t>
            </a:r>
          </a:p>
          <a:p>
            <a:r>
              <a:rPr lang="en-GB" sz="6000" b="1" dirty="0"/>
              <a:t>48 FISHWICK PARADE</a:t>
            </a:r>
          </a:p>
          <a:p>
            <a:r>
              <a:rPr lang="en-GB" sz="6000" b="1" dirty="0"/>
              <a:t>PR1 4XQ</a:t>
            </a:r>
          </a:p>
          <a:p>
            <a:r>
              <a:rPr lang="en-GB" sz="6000" b="1" dirty="0"/>
              <a:t>PRESTON</a:t>
            </a:r>
          </a:p>
          <a:p>
            <a:r>
              <a:rPr lang="en-GB" sz="6000" b="1" dirty="0"/>
              <a:t>01772 </a:t>
            </a:r>
            <a:r>
              <a:rPr lang="en-GB" sz="6000" b="1" dirty="0" smtClean="0"/>
              <a:t>702090</a:t>
            </a:r>
            <a:endParaRPr lang="en-GB" sz="6000" b="1" dirty="0"/>
          </a:p>
          <a:p>
            <a:r>
              <a:rPr lang="en-GB" sz="6000" b="1" dirty="0" smtClean="0"/>
              <a:t>         sahara.inpreston@btinternet.com</a:t>
            </a:r>
            <a:endParaRPr lang="en-GB" sz="6000" b="1" u="sng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014" y="34700902"/>
            <a:ext cx="1661226" cy="7606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649" y="36260423"/>
            <a:ext cx="1488363" cy="14397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199" y="38345999"/>
            <a:ext cx="1777206" cy="141252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7765698" y="34658054"/>
            <a:ext cx="125095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Sahara Project Ltd @ </a:t>
            </a:r>
            <a:r>
              <a:rPr lang="en-GB" sz="5400" b="1" dirty="0" err="1">
                <a:solidFill>
                  <a:srgbClr val="FF0000"/>
                </a:solidFill>
              </a:rPr>
              <a:t>saharainpreston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871830" y="36639510"/>
            <a:ext cx="125095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Sahara Project Ltd @ </a:t>
            </a:r>
            <a:r>
              <a:rPr lang="en-GB" sz="5400" b="1" dirty="0" err="1">
                <a:solidFill>
                  <a:srgbClr val="FF0000"/>
                </a:solidFill>
              </a:rPr>
              <a:t>saharainpreston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871830" y="38620966"/>
            <a:ext cx="125095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Sahara Project Ltd @ </a:t>
            </a:r>
            <a:r>
              <a:rPr lang="en-GB" sz="5400" b="1" dirty="0" err="1">
                <a:solidFill>
                  <a:srgbClr val="FF0000"/>
                </a:solidFill>
              </a:rPr>
              <a:t>saharainpreston</a:t>
            </a:r>
            <a:endParaRPr lang="en-GB" sz="5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ISO Training in ISO9001, ISO14001, ISO27001 &amp; ISO45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617" y="15343814"/>
            <a:ext cx="10306596" cy="755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19" y="40597449"/>
            <a:ext cx="1965372" cy="92314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649" y="40644065"/>
            <a:ext cx="1829181" cy="12780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181997" y="40867594"/>
            <a:ext cx="116769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WWW.SAHARAINPRESTON.ORG.UK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07802847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25</TotalTime>
  <Words>117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Gill Sans MT</vt:lpstr>
      <vt:lpstr>Impact</vt:lpstr>
      <vt:lpstr>Wingdings</vt:lpstr>
      <vt:lpstr>Badge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2024-02-21T15:17:36Z</dcterms:created>
  <dcterms:modified xsi:type="dcterms:W3CDTF">2024-04-17T13:08:56Z</dcterms:modified>
</cp:coreProperties>
</file>