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8" r:id="rId1"/>
  </p:sld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9" d="100"/>
          <a:sy n="19" d="100"/>
        </p:scale>
        <p:origin x="298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8030" y="-52850"/>
            <a:ext cx="30360648" cy="42909462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Freeform 28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43331" y="15007743"/>
            <a:ext cx="19291903" cy="10275287"/>
          </a:xfrm>
        </p:spPr>
        <p:txBody>
          <a:bodyPr anchor="b">
            <a:noAutofit/>
          </a:bodyPr>
          <a:lstStyle>
            <a:lvl1pPr algn="r">
              <a:defRPr sz="17879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31" y="25283021"/>
            <a:ext cx="19291903" cy="684622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51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274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541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054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568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0824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9544F-EFA4-463D-B10E-3895A82B8FE5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554E-689A-4506-8798-0F03D8471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0174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191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9544F-EFA4-463D-B10E-3895A82B8FE5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554E-689A-4506-8798-0F03D8471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8284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8343" y="16857296"/>
            <a:ext cx="21016888" cy="11400487"/>
          </a:xfrm>
        </p:spPr>
        <p:txBody>
          <a:bodyPr anchor="b"/>
          <a:lstStyle>
            <a:lvl1pPr algn="l">
              <a:defRPr sz="13244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8343" y="28257774"/>
            <a:ext cx="21016888" cy="5370131"/>
          </a:xfrm>
        </p:spPr>
        <p:txBody>
          <a:bodyPr anchor="t"/>
          <a:lstStyle>
            <a:lvl1pPr marL="0" indent="0" algn="l">
              <a:buNone/>
              <a:defRPr sz="6622">
                <a:solidFill>
                  <a:schemeClr val="tx1"/>
                </a:solidFill>
              </a:defRPr>
            </a:lvl1pPr>
            <a:lvl2pPr marL="1513743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9544F-EFA4-463D-B10E-3895A82B8FE5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554E-689A-4506-8798-0F03D8471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750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8347" y="3804779"/>
            <a:ext cx="21016885" cy="82436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18349" y="13485176"/>
            <a:ext cx="10224536" cy="24221587"/>
          </a:xfrm>
        </p:spPr>
        <p:txBody>
          <a:bodyPr>
            <a:normAutofit/>
          </a:bodyPr>
          <a:lstStyle>
            <a:lvl1pPr>
              <a:defRPr sz="5960"/>
            </a:lvl1pPr>
            <a:lvl2pPr>
              <a:defRPr sz="5297"/>
            </a:lvl2pPr>
            <a:lvl3pPr>
              <a:defRPr sz="4635"/>
            </a:lvl3pPr>
            <a:lvl4pPr>
              <a:defRPr sz="3973"/>
            </a:lvl4pPr>
            <a:lvl5pPr>
              <a:defRPr sz="3973"/>
            </a:lvl5pPr>
            <a:lvl6pPr>
              <a:defRPr sz="3973"/>
            </a:lvl6pPr>
            <a:lvl7pPr>
              <a:defRPr sz="3973"/>
            </a:lvl7pPr>
            <a:lvl8pPr>
              <a:defRPr sz="3973"/>
            </a:lvl8pPr>
            <a:lvl9pPr>
              <a:defRPr sz="397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810693" y="13485186"/>
            <a:ext cx="10224539" cy="24221593"/>
          </a:xfrm>
        </p:spPr>
        <p:txBody>
          <a:bodyPr>
            <a:normAutofit/>
          </a:bodyPr>
          <a:lstStyle>
            <a:lvl1pPr>
              <a:defRPr sz="5960"/>
            </a:lvl1pPr>
            <a:lvl2pPr>
              <a:defRPr sz="5297"/>
            </a:lvl2pPr>
            <a:lvl3pPr>
              <a:defRPr sz="4635"/>
            </a:lvl3pPr>
            <a:lvl4pPr>
              <a:defRPr sz="3973"/>
            </a:lvl4pPr>
            <a:lvl5pPr>
              <a:defRPr sz="3973"/>
            </a:lvl5pPr>
            <a:lvl6pPr>
              <a:defRPr sz="3973"/>
            </a:lvl6pPr>
            <a:lvl7pPr>
              <a:defRPr sz="3973"/>
            </a:lvl7pPr>
            <a:lvl8pPr>
              <a:defRPr sz="3973"/>
            </a:lvl8pPr>
            <a:lvl9pPr>
              <a:defRPr sz="3973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9544F-EFA4-463D-B10E-3895A82B8FE5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554E-689A-4506-8798-0F03D8471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0875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8346" y="3804779"/>
            <a:ext cx="21016881" cy="82436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8344" y="13487635"/>
            <a:ext cx="10233022" cy="3596702"/>
          </a:xfrm>
        </p:spPr>
        <p:txBody>
          <a:bodyPr anchor="b">
            <a:noAutofit/>
          </a:bodyPr>
          <a:lstStyle>
            <a:lvl1pPr marL="0" indent="0">
              <a:buNone/>
              <a:defRPr sz="7946" b="0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18344" y="17084347"/>
            <a:ext cx="10233022" cy="2062243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802204" y="13487635"/>
            <a:ext cx="10233022" cy="3596702"/>
          </a:xfrm>
        </p:spPr>
        <p:txBody>
          <a:bodyPr anchor="b">
            <a:noAutofit/>
          </a:bodyPr>
          <a:lstStyle>
            <a:lvl1pPr marL="0" indent="0">
              <a:buNone/>
              <a:defRPr sz="7946" b="0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802204" y="17084347"/>
            <a:ext cx="10233022" cy="2062243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9544F-EFA4-463D-B10E-3895A82B8FE5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554E-689A-4506-8798-0F03D8471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143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8344" y="3804779"/>
            <a:ext cx="21016885" cy="82436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9544F-EFA4-463D-B10E-3895A82B8FE5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554E-689A-4506-8798-0F03D8471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0867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9544F-EFA4-463D-B10E-3895A82B8FE5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554E-689A-4506-8798-0F03D8471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414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8344" y="9353440"/>
            <a:ext cx="9238118" cy="7979463"/>
          </a:xfrm>
        </p:spPr>
        <p:txBody>
          <a:bodyPr anchor="b">
            <a:normAutofit/>
          </a:bodyPr>
          <a:lstStyle>
            <a:lvl1pPr>
              <a:defRPr sz="6622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4270" y="3213874"/>
            <a:ext cx="11210957" cy="3449289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8344" y="17332900"/>
            <a:ext cx="9238118" cy="16130671"/>
          </a:xfrm>
        </p:spPr>
        <p:txBody>
          <a:bodyPr>
            <a:normAutofit/>
          </a:bodyPr>
          <a:lstStyle>
            <a:lvl1pPr marL="0" indent="0">
              <a:buNone/>
              <a:defRPr sz="4635"/>
            </a:lvl1pPr>
            <a:lvl2pPr marL="1135308" indent="0">
              <a:buNone/>
              <a:defRPr sz="3476"/>
            </a:lvl2pPr>
            <a:lvl3pPr marL="2270615" indent="0">
              <a:buNone/>
              <a:defRPr sz="2980"/>
            </a:lvl3pPr>
            <a:lvl4pPr marL="3405923" indent="0">
              <a:buNone/>
              <a:defRPr sz="2483"/>
            </a:lvl4pPr>
            <a:lvl5pPr marL="4541230" indent="0">
              <a:buNone/>
              <a:defRPr sz="2483"/>
            </a:lvl5pPr>
            <a:lvl6pPr marL="5676538" indent="0">
              <a:buNone/>
              <a:defRPr sz="2483"/>
            </a:lvl6pPr>
            <a:lvl7pPr marL="6811846" indent="0">
              <a:buNone/>
              <a:defRPr sz="2483"/>
            </a:lvl7pPr>
            <a:lvl8pPr marL="7947153" indent="0">
              <a:buNone/>
              <a:defRPr sz="2483"/>
            </a:lvl8pPr>
            <a:lvl9pPr marL="9082461" indent="0">
              <a:buNone/>
              <a:defRPr sz="248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9544F-EFA4-463D-B10E-3895A82B8FE5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554E-689A-4506-8798-0F03D8471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863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8344" y="29962634"/>
            <a:ext cx="21016885" cy="3537259"/>
          </a:xfrm>
        </p:spPr>
        <p:txBody>
          <a:bodyPr anchor="b">
            <a:normAutofit/>
          </a:bodyPr>
          <a:lstStyle>
            <a:lvl1pPr algn="l">
              <a:defRPr sz="7946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018344" y="3804779"/>
            <a:ext cx="21016885" cy="24002800"/>
          </a:xfrm>
        </p:spPr>
        <p:txBody>
          <a:bodyPr anchor="t">
            <a:normAutofit/>
          </a:bodyPr>
          <a:lstStyle>
            <a:lvl1pPr marL="0" indent="0" algn="ctr">
              <a:buNone/>
              <a:defRPr sz="5297"/>
            </a:lvl1pPr>
            <a:lvl2pPr marL="1513743" indent="0">
              <a:buNone/>
              <a:defRPr sz="5297"/>
            </a:lvl2pPr>
            <a:lvl3pPr marL="3027487" indent="0">
              <a:buNone/>
              <a:defRPr sz="5297"/>
            </a:lvl3pPr>
            <a:lvl4pPr marL="4541230" indent="0">
              <a:buNone/>
              <a:defRPr sz="5297"/>
            </a:lvl4pPr>
            <a:lvl5pPr marL="6054974" indent="0">
              <a:buNone/>
              <a:defRPr sz="5297"/>
            </a:lvl5pPr>
            <a:lvl6pPr marL="7568717" indent="0">
              <a:buNone/>
              <a:defRPr sz="5297"/>
            </a:lvl6pPr>
            <a:lvl7pPr marL="9082461" indent="0">
              <a:buNone/>
              <a:defRPr sz="5297"/>
            </a:lvl7pPr>
            <a:lvl8pPr marL="10596204" indent="0">
              <a:buNone/>
              <a:defRPr sz="5297"/>
            </a:lvl8pPr>
            <a:lvl9pPr marL="12109948" indent="0">
              <a:buNone/>
              <a:defRPr sz="5297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8344" y="33499893"/>
            <a:ext cx="21016885" cy="4206877"/>
          </a:xfrm>
        </p:spPr>
        <p:txBody>
          <a:bodyPr>
            <a:normAutofit/>
          </a:bodyPr>
          <a:lstStyle>
            <a:lvl1pPr marL="0" indent="0">
              <a:buNone/>
              <a:defRPr sz="3973"/>
            </a:lvl1pPr>
            <a:lvl2pPr marL="1513743" indent="0">
              <a:buNone/>
              <a:defRPr sz="3973"/>
            </a:lvl2pPr>
            <a:lvl3pPr marL="3027487" indent="0">
              <a:buNone/>
              <a:defRPr sz="3311"/>
            </a:lvl3pPr>
            <a:lvl4pPr marL="4541230" indent="0">
              <a:buNone/>
              <a:defRPr sz="2980"/>
            </a:lvl4pPr>
            <a:lvl5pPr marL="6054974" indent="0">
              <a:buNone/>
              <a:defRPr sz="2980"/>
            </a:lvl5pPr>
            <a:lvl6pPr marL="7568717" indent="0">
              <a:buNone/>
              <a:defRPr sz="2980"/>
            </a:lvl6pPr>
            <a:lvl7pPr marL="9082461" indent="0">
              <a:buNone/>
              <a:defRPr sz="2980"/>
            </a:lvl7pPr>
            <a:lvl8pPr marL="10596204" indent="0">
              <a:buNone/>
              <a:defRPr sz="2980"/>
            </a:lvl8pPr>
            <a:lvl9pPr marL="12109948" indent="0">
              <a:buNone/>
              <a:defRPr sz="298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9544F-EFA4-463D-B10E-3895A82B8FE5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554E-689A-4506-8798-0F03D8471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457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8347" y="3804779"/>
            <a:ext cx="21016885" cy="21243349"/>
          </a:xfrm>
        </p:spPr>
        <p:txBody>
          <a:bodyPr anchor="ctr">
            <a:normAutofit/>
          </a:bodyPr>
          <a:lstStyle>
            <a:lvl1pPr algn="l">
              <a:defRPr sz="14568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8347" y="27901712"/>
            <a:ext cx="21016885" cy="9805058"/>
          </a:xfrm>
        </p:spPr>
        <p:txBody>
          <a:bodyPr anchor="ctr">
            <a:normAutofit/>
          </a:bodyPr>
          <a:lstStyle>
            <a:lvl1pPr marL="0" indent="0" algn="l">
              <a:buNone/>
              <a:defRPr sz="59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513743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9544F-EFA4-463D-B10E-3895A82B8FE5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554E-689A-4506-8798-0F03D8471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510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5596" y="3804779"/>
            <a:ext cx="20104615" cy="18865362"/>
          </a:xfrm>
        </p:spPr>
        <p:txBody>
          <a:bodyPr anchor="ctr">
            <a:normAutofit/>
          </a:bodyPr>
          <a:lstStyle>
            <a:lvl1pPr algn="l">
              <a:defRPr sz="14568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645587" y="22670141"/>
            <a:ext cx="17944633" cy="2377987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529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513743" indent="0">
              <a:buFontTx/>
              <a:buNone/>
              <a:defRPr/>
            </a:lvl2pPr>
            <a:lvl3pPr marL="3027487" indent="0">
              <a:buFontTx/>
              <a:buNone/>
              <a:defRPr/>
            </a:lvl3pPr>
            <a:lvl4pPr marL="4541230" indent="0">
              <a:buFontTx/>
              <a:buNone/>
              <a:defRPr/>
            </a:lvl4pPr>
            <a:lvl5pPr marL="6054974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8343" y="27901712"/>
            <a:ext cx="21016888" cy="9805058"/>
          </a:xfrm>
        </p:spPr>
        <p:txBody>
          <a:bodyPr anchor="ctr">
            <a:normAutofit/>
          </a:bodyPr>
          <a:lstStyle>
            <a:lvl1pPr marL="0" indent="0" algn="l">
              <a:buNone/>
              <a:defRPr sz="59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513743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9544F-EFA4-463D-B10E-3895A82B8FE5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554E-689A-4506-8798-0F03D84716C4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1598227" y="4933093"/>
            <a:ext cx="1514155" cy="3649842"/>
          </a:xfrm>
          <a:prstGeom prst="rect">
            <a:avLst/>
          </a:prstGeom>
        </p:spPr>
        <p:txBody>
          <a:bodyPr vert="horz" lIns="302752" tIns="151376" rIns="302752" bIns="151376" rtlCol="0" anchor="ctr">
            <a:noAutofit/>
          </a:bodyPr>
          <a:lstStyle/>
          <a:p>
            <a:pPr lvl="0"/>
            <a:r>
              <a:rPr lang="en-US" sz="26487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341212" y="18016252"/>
            <a:ext cx="1514155" cy="3649842"/>
          </a:xfrm>
          <a:prstGeom prst="rect">
            <a:avLst/>
          </a:prstGeom>
        </p:spPr>
        <p:txBody>
          <a:bodyPr vert="horz" lIns="302752" tIns="151376" rIns="302752" bIns="151376" rtlCol="0" anchor="ctr">
            <a:noAutofit/>
          </a:bodyPr>
          <a:lstStyle/>
          <a:p>
            <a:pPr lvl="0"/>
            <a:r>
              <a:rPr lang="en-US" sz="26487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6144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8343" y="12058378"/>
            <a:ext cx="21016888" cy="16199396"/>
          </a:xfrm>
        </p:spPr>
        <p:txBody>
          <a:bodyPr anchor="b">
            <a:normAutofit/>
          </a:bodyPr>
          <a:lstStyle>
            <a:lvl1pPr algn="l">
              <a:defRPr sz="14568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8343" y="28257774"/>
            <a:ext cx="21016888" cy="9448996"/>
          </a:xfrm>
        </p:spPr>
        <p:txBody>
          <a:bodyPr anchor="t">
            <a:normAutofit/>
          </a:bodyPr>
          <a:lstStyle>
            <a:lvl1pPr marL="0" indent="0" algn="l">
              <a:buNone/>
              <a:defRPr sz="59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513743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9544F-EFA4-463D-B10E-3895A82B8FE5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554E-689A-4506-8798-0F03D8471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418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5596" y="3804779"/>
            <a:ext cx="20104615" cy="18865362"/>
          </a:xfrm>
        </p:spPr>
        <p:txBody>
          <a:bodyPr anchor="ctr">
            <a:normAutofit/>
          </a:bodyPr>
          <a:lstStyle>
            <a:lvl1pPr algn="l">
              <a:defRPr sz="14568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18338" y="25048128"/>
            <a:ext cx="21016891" cy="320964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794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513743" indent="0">
              <a:buFontTx/>
              <a:buNone/>
              <a:defRPr/>
            </a:lvl2pPr>
            <a:lvl3pPr marL="3027487" indent="0">
              <a:buFontTx/>
              <a:buNone/>
              <a:defRPr/>
            </a:lvl3pPr>
            <a:lvl4pPr marL="4541230" indent="0">
              <a:buFontTx/>
              <a:buNone/>
              <a:defRPr/>
            </a:lvl4pPr>
            <a:lvl5pPr marL="6054974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8343" y="28257774"/>
            <a:ext cx="21016888" cy="9448996"/>
          </a:xfrm>
        </p:spPr>
        <p:txBody>
          <a:bodyPr anchor="t">
            <a:normAutofit/>
          </a:bodyPr>
          <a:lstStyle>
            <a:lvl1pPr marL="0" indent="0" algn="l">
              <a:buNone/>
              <a:defRPr sz="59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513743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9544F-EFA4-463D-B10E-3895A82B8FE5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554E-689A-4506-8798-0F03D84716C4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1598227" y="4933093"/>
            <a:ext cx="1514155" cy="3649842"/>
          </a:xfrm>
          <a:prstGeom prst="rect">
            <a:avLst/>
          </a:prstGeom>
        </p:spPr>
        <p:txBody>
          <a:bodyPr vert="horz" lIns="302752" tIns="151376" rIns="302752" bIns="151376" rtlCol="0" anchor="ctr">
            <a:noAutofit/>
          </a:bodyPr>
          <a:lstStyle/>
          <a:p>
            <a:pPr lvl="0"/>
            <a:r>
              <a:rPr lang="en-US" sz="26487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341212" y="18016252"/>
            <a:ext cx="1514155" cy="3649842"/>
          </a:xfrm>
          <a:prstGeom prst="rect">
            <a:avLst/>
          </a:prstGeom>
        </p:spPr>
        <p:txBody>
          <a:bodyPr vert="horz" lIns="302752" tIns="151376" rIns="302752" bIns="151376" rtlCol="0" anchor="ctr">
            <a:noAutofit/>
          </a:bodyPr>
          <a:lstStyle/>
          <a:p>
            <a:pPr lvl="0"/>
            <a:r>
              <a:rPr lang="en-US" sz="26487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6811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9036" y="3804779"/>
            <a:ext cx="20996195" cy="18865362"/>
          </a:xfrm>
        </p:spPr>
        <p:txBody>
          <a:bodyPr anchor="ctr">
            <a:normAutofit/>
          </a:bodyPr>
          <a:lstStyle>
            <a:lvl1pPr algn="l">
              <a:defRPr sz="14568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18338" y="25048128"/>
            <a:ext cx="21016891" cy="320964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7946">
                <a:solidFill>
                  <a:schemeClr val="accent1"/>
                </a:solidFill>
              </a:defRPr>
            </a:lvl1pPr>
            <a:lvl2pPr marL="1513743" indent="0">
              <a:buFontTx/>
              <a:buNone/>
              <a:defRPr/>
            </a:lvl2pPr>
            <a:lvl3pPr marL="3027487" indent="0">
              <a:buFontTx/>
              <a:buNone/>
              <a:defRPr/>
            </a:lvl3pPr>
            <a:lvl4pPr marL="4541230" indent="0">
              <a:buFontTx/>
              <a:buNone/>
              <a:defRPr/>
            </a:lvl4pPr>
            <a:lvl5pPr marL="6054974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8343" y="28257774"/>
            <a:ext cx="21016888" cy="9448996"/>
          </a:xfrm>
        </p:spPr>
        <p:txBody>
          <a:bodyPr anchor="t">
            <a:normAutofit/>
          </a:bodyPr>
          <a:lstStyle>
            <a:lvl1pPr marL="0" indent="0" algn="l">
              <a:buNone/>
              <a:defRPr sz="59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513743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9544F-EFA4-463D-B10E-3895A82B8FE5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554E-689A-4506-8798-0F03D8471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700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9544F-EFA4-463D-B10E-3895A82B8FE5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554E-689A-4506-8798-0F03D8471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9113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9790507" y="3804782"/>
            <a:ext cx="3240785" cy="3277659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18344" y="3804782"/>
            <a:ext cx="17200407" cy="3277659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9544F-EFA4-463D-B10E-3895A82B8FE5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3554E-689A-4506-8798-0F03D8471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493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28032" y="-52850"/>
            <a:ext cx="30360652" cy="42909462"/>
            <a:chOff x="-8467" y="-8468"/>
            <a:chExt cx="9169805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18346" y="3804779"/>
            <a:ext cx="21016881" cy="82436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8344" y="13485186"/>
            <a:ext cx="21016885" cy="24221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896472" y="37706779"/>
            <a:ext cx="2265118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9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09544F-EFA4-463D-B10E-3895A82B8FE5}" type="datetimeFigureOut">
              <a:rPr lang="en-GB" smtClean="0"/>
              <a:t>17/04/2024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8346" y="37706779"/>
            <a:ext cx="15306375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9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37920" y="37706779"/>
            <a:ext cx="1697312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980">
                <a:solidFill>
                  <a:schemeClr val="accent1"/>
                </a:solidFill>
              </a:defRPr>
            </a:lvl1pPr>
          </a:lstStyle>
          <a:p>
            <a:fld id="{83C3554E-689A-4506-8798-0F03D8471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480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  <p:sldLayoutId id="2147483853" r:id="rId15"/>
    <p:sldLayoutId id="2147483854" r:id="rId16"/>
  </p:sldLayoutIdLst>
  <p:txStyles>
    <p:titleStyle>
      <a:lvl1pPr algn="l" defTabSz="1513743" rtl="0" eaLnBrk="1" latinLnBrk="0" hangingPunct="1">
        <a:spcBef>
          <a:spcPct val="0"/>
        </a:spcBef>
        <a:buNone/>
        <a:defRPr sz="11919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135308" indent="-1135308" algn="l" defTabSz="1513743" rtl="0" eaLnBrk="1" latinLnBrk="0" hangingPunct="1">
        <a:spcBef>
          <a:spcPts val="3311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59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459833" indent="-946090" algn="l" defTabSz="1513743" rtl="0" eaLnBrk="1" latinLnBrk="0" hangingPunct="1">
        <a:spcBef>
          <a:spcPts val="3311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529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3784359" indent="-756872" algn="l" defTabSz="1513743" rtl="0" eaLnBrk="1" latinLnBrk="0" hangingPunct="1">
        <a:spcBef>
          <a:spcPts val="3311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463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298102" indent="-756872" algn="l" defTabSz="1513743" rtl="0" eaLnBrk="1" latinLnBrk="0" hangingPunct="1">
        <a:spcBef>
          <a:spcPts val="3311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397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811846" indent="-756872" algn="l" defTabSz="1513743" rtl="0" eaLnBrk="1" latinLnBrk="0" hangingPunct="1">
        <a:spcBef>
          <a:spcPts val="3311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397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325589" indent="-756872" algn="l" defTabSz="1513743" rtl="0" eaLnBrk="1" latinLnBrk="0" hangingPunct="1">
        <a:spcBef>
          <a:spcPts val="3311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397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839333" indent="-756872" algn="l" defTabSz="1513743" rtl="0" eaLnBrk="1" latinLnBrk="0" hangingPunct="1">
        <a:spcBef>
          <a:spcPts val="3311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397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353076" indent="-756872" algn="l" defTabSz="1513743" rtl="0" eaLnBrk="1" latinLnBrk="0" hangingPunct="1">
        <a:spcBef>
          <a:spcPts val="3311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397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866820" indent="-756872" algn="l" defTabSz="1513743" rtl="0" eaLnBrk="1" latinLnBrk="0" hangingPunct="1">
        <a:spcBef>
          <a:spcPts val="3311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397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13743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1513743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1513743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1513743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1513743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1513743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1513743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1513743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1513743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pn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0010" y="1160363"/>
            <a:ext cx="14224000" cy="280076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5400" dirty="0"/>
              <a:t>	</a:t>
            </a:r>
            <a:r>
              <a:rPr lang="en-GB" sz="8800" b="1" dirty="0" smtClean="0"/>
              <a:t>SAHARA  IN PRESTON </a:t>
            </a:r>
          </a:p>
          <a:p>
            <a:r>
              <a:rPr lang="en-GB" sz="8800" b="1" dirty="0" smtClean="0"/>
              <a:t>   SUPPORT FOR WOMEN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5200" y="215901"/>
            <a:ext cx="6807200" cy="376555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524000" y="4724400"/>
            <a:ext cx="8585200" cy="17335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5400" b="1" dirty="0" smtClean="0"/>
              <a:t>ADVOCACY SUPPORT SERVICES</a:t>
            </a:r>
            <a:endParaRPr lang="en-GB" sz="5400" b="1" dirty="0"/>
          </a:p>
        </p:txBody>
      </p:sp>
      <p:sp>
        <p:nvSpPr>
          <p:cNvPr id="10" name="Rectangle 9"/>
          <p:cNvSpPr/>
          <p:nvPr/>
        </p:nvSpPr>
        <p:spPr>
          <a:xfrm>
            <a:off x="1473200" y="15951200"/>
            <a:ext cx="7823200" cy="1879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5400" b="1" dirty="0" smtClean="0"/>
              <a:t>TRAINING COURSES</a:t>
            </a:r>
            <a:endParaRPr lang="en-GB" sz="5400" b="1" dirty="0"/>
          </a:p>
        </p:txBody>
      </p:sp>
      <p:sp>
        <p:nvSpPr>
          <p:cNvPr id="11" name="Rectangle 10"/>
          <p:cNvSpPr/>
          <p:nvPr/>
        </p:nvSpPr>
        <p:spPr>
          <a:xfrm>
            <a:off x="12404090" y="4645789"/>
            <a:ext cx="7283450" cy="1879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5400" b="1" dirty="0" smtClean="0"/>
              <a:t>JOB CLUB/EMPLOYABILITY</a:t>
            </a:r>
            <a:endParaRPr lang="en-GB" sz="5400" b="1" dirty="0"/>
          </a:p>
        </p:txBody>
      </p:sp>
      <p:sp>
        <p:nvSpPr>
          <p:cNvPr id="12" name="Rectangle 11"/>
          <p:cNvSpPr/>
          <p:nvPr/>
        </p:nvSpPr>
        <p:spPr>
          <a:xfrm>
            <a:off x="21361400" y="16015393"/>
            <a:ext cx="7416801" cy="171577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5400" b="1" dirty="0" smtClean="0"/>
              <a:t>SPORTS ACTIVITIES</a:t>
            </a:r>
            <a:endParaRPr lang="en-GB" sz="5400" b="1" dirty="0"/>
          </a:p>
        </p:txBody>
      </p:sp>
      <p:sp>
        <p:nvSpPr>
          <p:cNvPr id="13" name="Rectangle 12"/>
          <p:cNvSpPr/>
          <p:nvPr/>
        </p:nvSpPr>
        <p:spPr>
          <a:xfrm>
            <a:off x="11283950" y="16021108"/>
            <a:ext cx="7835900" cy="177266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5400" b="1" dirty="0" smtClean="0"/>
              <a:t>COFFEE  AFTERNOON</a:t>
            </a:r>
            <a:endParaRPr lang="en-GB" sz="5400" b="1" dirty="0"/>
          </a:p>
        </p:txBody>
      </p:sp>
      <p:sp>
        <p:nvSpPr>
          <p:cNvPr id="14" name="Rectangle 13"/>
          <p:cNvSpPr/>
          <p:nvPr/>
        </p:nvSpPr>
        <p:spPr>
          <a:xfrm>
            <a:off x="21594682" y="4724400"/>
            <a:ext cx="7125496" cy="160513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5400" b="1" dirty="0" smtClean="0"/>
              <a:t>HEALTH &amp; WELLBEING </a:t>
            </a:r>
            <a:endParaRPr lang="en-GB" sz="5400" b="1" dirty="0"/>
          </a:p>
        </p:txBody>
      </p:sp>
      <p:sp>
        <p:nvSpPr>
          <p:cNvPr id="16" name="Rectangle 15"/>
          <p:cNvSpPr/>
          <p:nvPr/>
        </p:nvSpPr>
        <p:spPr>
          <a:xfrm>
            <a:off x="1473200" y="6972300"/>
            <a:ext cx="8636000" cy="789305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GB" sz="4800" dirty="0" smtClean="0">
              <a:solidFill>
                <a:schemeClr val="tx2">
                  <a:lumMod val="25000"/>
                </a:schemeClr>
              </a:solidFill>
            </a:endParaRPr>
          </a:p>
          <a:p>
            <a:r>
              <a:rPr lang="en-GB" sz="4800" b="1" dirty="0" smtClean="0">
                <a:solidFill>
                  <a:schemeClr val="tx2">
                    <a:lumMod val="25000"/>
                  </a:schemeClr>
                </a:solidFill>
              </a:rPr>
              <a:t>SAHARA IN PRESTON IS IN PARTNERSHIP WITH AN INDEPENDENT SOLICITOR CAN PROVIDE THE FOLLOWING SERVICES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IMMIGRATION LAW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ISLAMIC/SHARIA LAW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FAMILY LAW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CHILD SUPPORT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SCHOOLS</a:t>
            </a:r>
            <a:endParaRPr lang="en-GB" sz="4800" b="1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en-GB" sz="4800" dirty="0"/>
          </a:p>
        </p:txBody>
      </p:sp>
      <p:sp>
        <p:nvSpPr>
          <p:cNvPr id="17" name="Rectangle 16"/>
          <p:cNvSpPr/>
          <p:nvPr/>
        </p:nvSpPr>
        <p:spPr>
          <a:xfrm>
            <a:off x="1016000" y="18505083"/>
            <a:ext cx="9296400" cy="94625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4800" b="1" dirty="0" smtClean="0">
                <a:solidFill>
                  <a:schemeClr val="tx2">
                    <a:lumMod val="25000"/>
                  </a:schemeClr>
                </a:solidFill>
              </a:rPr>
              <a:t>SAHARA OFFERS THE FOLLOWING</a:t>
            </a:r>
          </a:p>
          <a:p>
            <a:endParaRPr lang="en-GB" sz="48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COMPUTER CLASSES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ENGLISH(DIFFERENT LEVELS)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MATHS(DIFFERENT LEVELS)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HAIR/BEAUTY COURSE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ESOL(PRE-ENTRY, E1,2/3)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PREPARATION FOR LIFE IN THE UK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INTERIOR COURSES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endParaRPr lang="en-GB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788616" y="7220208"/>
            <a:ext cx="8124984" cy="764514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GB" sz="4800" b="1" dirty="0" smtClean="0"/>
          </a:p>
          <a:p>
            <a:r>
              <a:rPr lang="en-GB" sz="4800" b="1" dirty="0" smtClean="0">
                <a:solidFill>
                  <a:schemeClr val="tx2">
                    <a:lumMod val="25000"/>
                  </a:schemeClr>
                </a:solidFill>
              </a:rPr>
              <a:t>OUR ADVISORS CAN SUPPORT YOU WITH</a:t>
            </a:r>
          </a:p>
          <a:p>
            <a:endParaRPr lang="en-GB" sz="4800" b="1" dirty="0" smtClean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JOB SEARCH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CV WRITING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ONLINE APPLICATION FORM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INTERPRETER COURSES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INTERVIEW TECHNIQUES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MOCK INTERVIEWS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GB" sz="4800" dirty="0" smtClean="0"/>
          </a:p>
        </p:txBody>
      </p:sp>
      <p:sp>
        <p:nvSpPr>
          <p:cNvPr id="19" name="Rectangle 18"/>
          <p:cNvSpPr/>
          <p:nvPr/>
        </p:nvSpPr>
        <p:spPr>
          <a:xfrm>
            <a:off x="20611624" y="18403462"/>
            <a:ext cx="9091612" cy="95463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4800" b="1" dirty="0"/>
          </a:p>
          <a:p>
            <a:pPr algn="ctr"/>
            <a:r>
              <a:rPr lang="en-GB" sz="4800" b="1" dirty="0" smtClean="0"/>
              <a:t> </a:t>
            </a:r>
            <a:endParaRPr lang="en-GB" sz="4800" b="1" dirty="0"/>
          </a:p>
          <a:p>
            <a:pPr algn="ctr"/>
            <a:endParaRPr lang="en-GB" sz="4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GB" sz="48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MOTHER+DAUGHTER NETBALL</a:t>
            </a:r>
          </a:p>
          <a:p>
            <a:pPr algn="ctr"/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EVERY SATURDAY (10:30AM-11;30AM)</a:t>
            </a:r>
          </a:p>
          <a:p>
            <a:pPr algn="ctr"/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(ST.JOSEPHS PRIMARY SCHOOL SPORTS HALL, RIGBY ST,PR1 5XL)</a:t>
            </a:r>
          </a:p>
          <a:p>
            <a:pPr algn="ctr"/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FOOTBALL SESSIONS</a:t>
            </a:r>
          </a:p>
          <a:p>
            <a:pPr algn="ctr"/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EVERY SATURDAY(12:30PM-02:00PM) </a:t>
            </a:r>
          </a:p>
          <a:p>
            <a:pPr algn="ctr"/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(UCLAN-TOM BENSON WAY PR2 1SG)</a:t>
            </a:r>
          </a:p>
          <a:p>
            <a:pPr algn="ctr"/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AGE:11+GIRLS</a:t>
            </a:r>
            <a:endParaRPr lang="en-GB" sz="4800" b="1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en-GB" sz="4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GB" sz="4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GB" sz="4800" dirty="0"/>
          </a:p>
          <a:p>
            <a:pPr algn="ctr"/>
            <a:endParaRPr lang="en-GB" sz="4800" dirty="0" smtClean="0"/>
          </a:p>
          <a:p>
            <a:pPr algn="ctr"/>
            <a:endParaRPr lang="en-GB" sz="4800" dirty="0" smtClean="0"/>
          </a:p>
        </p:txBody>
      </p:sp>
      <p:sp>
        <p:nvSpPr>
          <p:cNvPr id="20" name="Rectangle 19"/>
          <p:cNvSpPr/>
          <p:nvPr/>
        </p:nvSpPr>
        <p:spPr>
          <a:xfrm>
            <a:off x="10830560" y="18384921"/>
            <a:ext cx="9083040" cy="960179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4800" b="1" dirty="0" smtClean="0">
                <a:solidFill>
                  <a:schemeClr val="tx2">
                    <a:lumMod val="25000"/>
                  </a:schemeClr>
                </a:solidFill>
              </a:rPr>
              <a:t>COFFEE SESSIONS FOR </a:t>
            </a:r>
            <a:r>
              <a:rPr lang="en-GB" sz="4800" b="1" dirty="0">
                <a:solidFill>
                  <a:schemeClr val="tx2">
                    <a:lumMod val="25000"/>
                  </a:schemeClr>
                </a:solidFill>
              </a:rPr>
              <a:t>WMONDAY(10AM-12PM),TUESDAY,WEDNESDAY</a:t>
            </a:r>
            <a:r>
              <a:rPr lang="en-GB" sz="4800" b="1" dirty="0" smtClean="0">
                <a:solidFill>
                  <a:schemeClr val="tx2">
                    <a:lumMod val="25000"/>
                  </a:schemeClr>
                </a:solidFill>
              </a:rPr>
              <a:t>,</a:t>
            </a:r>
          </a:p>
          <a:p>
            <a:r>
              <a:rPr lang="en-GB" sz="4800" b="1" dirty="0" smtClean="0">
                <a:solidFill>
                  <a:schemeClr val="tx2">
                    <a:lumMod val="25000"/>
                  </a:schemeClr>
                </a:solidFill>
              </a:rPr>
              <a:t>THURSDAY(1PM-3PM</a:t>
            </a:r>
            <a:r>
              <a:rPr lang="en-GB" sz="4800" b="1" dirty="0">
                <a:solidFill>
                  <a:schemeClr val="tx2">
                    <a:lumMod val="25000"/>
                  </a:schemeClr>
                </a:solidFill>
              </a:rPr>
              <a:t>)</a:t>
            </a:r>
          </a:p>
          <a:p>
            <a:r>
              <a:rPr lang="en-GB" sz="4800" b="1" dirty="0" smtClean="0">
                <a:solidFill>
                  <a:schemeClr val="tx2">
                    <a:lumMod val="25000"/>
                  </a:schemeClr>
                </a:solidFill>
              </a:rPr>
              <a:t>OMEN, HELD EVERY WEEK</a:t>
            </a:r>
          </a:p>
          <a:p>
            <a:endParaRPr lang="en-GB" sz="48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ARTS &amp; CRAFTS, FLOWER ARRANGING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CHAIR BASED EXERCISES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OUTDOOR TRIPS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WATCHING FILMS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GB" sz="4800" dirty="0"/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GB" sz="4800" dirty="0"/>
          </a:p>
        </p:txBody>
      </p:sp>
      <p:sp>
        <p:nvSpPr>
          <p:cNvPr id="21" name="Rectangle 20"/>
          <p:cNvSpPr/>
          <p:nvPr/>
        </p:nvSpPr>
        <p:spPr>
          <a:xfrm>
            <a:off x="20814030" y="7220208"/>
            <a:ext cx="8686800" cy="764514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4800" b="1" dirty="0" smtClean="0"/>
          </a:p>
          <a:p>
            <a:pPr algn="ctr"/>
            <a:r>
              <a:rPr lang="en-GB" sz="4800" b="1" dirty="0" smtClean="0">
                <a:solidFill>
                  <a:schemeClr val="tx2">
                    <a:lumMod val="25000"/>
                  </a:schemeClr>
                </a:solidFill>
              </a:rPr>
              <a:t>SAHARA WELLBEING SESSIONS-ON</a:t>
            </a:r>
          </a:p>
          <a:p>
            <a:pPr algn="ctr"/>
            <a:endParaRPr lang="en-GB" sz="4800" b="1" dirty="0" smtClean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MENTAL HEALTH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COUNSELLING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EXERCISE &amp; HEALTHY EATING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b="1" dirty="0" smtClean="0">
                <a:solidFill>
                  <a:schemeClr val="accent5">
                    <a:lumMod val="75000"/>
                  </a:schemeClr>
                </a:solidFill>
              </a:rPr>
              <a:t>CONFERENCE &amp; WORKSHOPS</a:t>
            </a:r>
          </a:p>
          <a:p>
            <a:endParaRPr lang="en-GB" sz="4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112995" y="28340308"/>
            <a:ext cx="28041600" cy="17653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solidFill>
                  <a:schemeClr val="bg1"/>
                </a:solidFill>
              </a:rPr>
              <a:t>OUR VALUES ARE</a:t>
            </a:r>
            <a:endParaRPr lang="en-GB" sz="5400" b="1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595120" y="30422850"/>
            <a:ext cx="5596890" cy="49657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5400" b="1" dirty="0" smtClean="0">
              <a:solidFill>
                <a:srgbClr val="C00000"/>
              </a:solidFill>
            </a:endParaRPr>
          </a:p>
          <a:p>
            <a:pPr algn="ctr"/>
            <a:endParaRPr lang="en-GB" sz="5400" b="1" dirty="0">
              <a:solidFill>
                <a:srgbClr val="C00000"/>
              </a:solidFill>
            </a:endParaRPr>
          </a:p>
          <a:p>
            <a:pPr algn="ctr"/>
            <a:r>
              <a:rPr lang="en-GB" sz="5400" b="1" dirty="0" smtClean="0">
                <a:solidFill>
                  <a:srgbClr val="C00000"/>
                </a:solidFill>
              </a:rPr>
              <a:t>PEOPLE FIRST</a:t>
            </a:r>
          </a:p>
          <a:p>
            <a:pPr algn="ctr"/>
            <a:endParaRPr lang="en-GB" sz="5400" dirty="0"/>
          </a:p>
          <a:p>
            <a:pPr algn="ctr"/>
            <a:endParaRPr lang="en-GB" sz="5400" dirty="0" smtClean="0"/>
          </a:p>
          <a:p>
            <a:pPr algn="ctr"/>
            <a:endParaRPr lang="en-GB" sz="5400" dirty="0"/>
          </a:p>
          <a:p>
            <a:pPr algn="ctr"/>
            <a:endParaRPr lang="en-GB" sz="5400" dirty="0" smtClean="0"/>
          </a:p>
          <a:p>
            <a:pPr algn="ctr"/>
            <a:endParaRPr lang="en-GB" sz="5400" dirty="0"/>
          </a:p>
          <a:p>
            <a:pPr algn="ctr"/>
            <a:endParaRPr lang="en-GB" sz="5400" dirty="0" smtClean="0"/>
          </a:p>
          <a:p>
            <a:pPr algn="ctr"/>
            <a:endParaRPr lang="en-GB" sz="5400" dirty="0" smtClean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360" y="31592519"/>
            <a:ext cx="4124960" cy="337566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8589010" y="30473650"/>
            <a:ext cx="6612890" cy="49657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solidFill>
                  <a:srgbClr val="C00000"/>
                </a:solidFill>
              </a:rPr>
              <a:t>PERSONAL RESPONSIBILITY</a:t>
            </a:r>
          </a:p>
          <a:p>
            <a:pPr algn="ctr"/>
            <a:endParaRPr lang="en-GB" sz="5400" dirty="0"/>
          </a:p>
          <a:p>
            <a:pPr algn="ctr"/>
            <a:endParaRPr lang="en-GB" sz="5400" dirty="0" smtClean="0"/>
          </a:p>
          <a:p>
            <a:pPr algn="ctr"/>
            <a:endParaRPr lang="en-GB" sz="5400" dirty="0"/>
          </a:p>
          <a:p>
            <a:pPr algn="ctr"/>
            <a:endParaRPr lang="en-GB" sz="5400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490" y="32626470"/>
            <a:ext cx="2628900" cy="2341709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15769590" y="30567630"/>
            <a:ext cx="5930900" cy="49657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800" b="1" dirty="0" smtClean="0">
                <a:solidFill>
                  <a:srgbClr val="C00000"/>
                </a:solidFill>
              </a:rPr>
              <a:t>PASSION FOR IMPROVEMENT</a:t>
            </a:r>
          </a:p>
          <a:p>
            <a:pPr algn="ctr"/>
            <a:endParaRPr lang="en-GB" sz="4800" dirty="0"/>
          </a:p>
          <a:p>
            <a:pPr algn="ctr"/>
            <a:endParaRPr lang="en-GB" sz="4800" dirty="0" smtClean="0"/>
          </a:p>
          <a:p>
            <a:pPr algn="ctr"/>
            <a:endParaRPr lang="en-GB" sz="4800" dirty="0"/>
          </a:p>
          <a:p>
            <a:pPr algn="ctr"/>
            <a:endParaRPr lang="en-GB" sz="4800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0" y="32762103"/>
            <a:ext cx="3911600" cy="2341709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22809200" y="30473650"/>
            <a:ext cx="6248400" cy="49657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800" b="1" dirty="0" smtClean="0">
                <a:solidFill>
                  <a:srgbClr val="C00000"/>
                </a:solidFill>
              </a:rPr>
              <a:t>PRIDE IN WHAT WE DO</a:t>
            </a:r>
          </a:p>
          <a:p>
            <a:pPr algn="ctr"/>
            <a:endParaRPr lang="en-GB" sz="4800" dirty="0"/>
          </a:p>
          <a:p>
            <a:pPr algn="ctr"/>
            <a:endParaRPr lang="en-GB" sz="4800" dirty="0" smtClean="0"/>
          </a:p>
          <a:p>
            <a:pPr algn="ctr"/>
            <a:endParaRPr lang="en-GB" sz="4800" dirty="0"/>
          </a:p>
          <a:p>
            <a:pPr algn="ctr"/>
            <a:endParaRPr lang="en-GB" sz="4800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6200" y="32832674"/>
            <a:ext cx="3759200" cy="1873251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1016000" y="35985450"/>
            <a:ext cx="135636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/>
              <a:t>CONTACT US FOR MORE INFORMATION</a:t>
            </a:r>
          </a:p>
          <a:p>
            <a:r>
              <a:rPr lang="en-GB" sz="5400" b="1" dirty="0" smtClean="0"/>
              <a:t>48 FISHWICK PARADE</a:t>
            </a:r>
          </a:p>
          <a:p>
            <a:r>
              <a:rPr lang="en-GB" sz="5400" b="1" dirty="0" smtClean="0"/>
              <a:t>PR1 4XQ</a:t>
            </a:r>
          </a:p>
          <a:p>
            <a:r>
              <a:rPr lang="en-GB" sz="5400" b="1" dirty="0" smtClean="0"/>
              <a:t>PRESTON</a:t>
            </a:r>
          </a:p>
          <a:p>
            <a:r>
              <a:rPr lang="en-GB" sz="5400" b="1" dirty="0" smtClean="0"/>
              <a:t>01772 </a:t>
            </a:r>
            <a:r>
              <a:rPr lang="en-GB" sz="5400" b="1" dirty="0" smtClean="0"/>
              <a:t>702090</a:t>
            </a:r>
            <a:endParaRPr lang="en-GB" sz="5400" b="1" dirty="0"/>
          </a:p>
          <a:p>
            <a:r>
              <a:rPr lang="en-GB" sz="5400" b="1" dirty="0" smtClean="0"/>
              <a:t>           sahara.inpreston@btinternet.com</a:t>
            </a:r>
            <a:endParaRPr lang="en-GB" sz="5400" b="1" u="sng" dirty="0"/>
          </a:p>
          <a:p>
            <a:endParaRPr lang="en-GB" sz="5400" b="1" u="sng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8587" y="39429199"/>
            <a:ext cx="2082006" cy="114276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4872" y="37479745"/>
            <a:ext cx="1957114" cy="117386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7362389" y="36072458"/>
            <a:ext cx="146528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Sahara Project Ltd @ saharainpreston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7362389" y="37822607"/>
            <a:ext cx="187713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Sahara Project Ltd @ saharainpreston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7362389" y="39429199"/>
            <a:ext cx="21830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Sahara Project Ltd @ saharainpreston</a:t>
            </a:r>
          </a:p>
        </p:txBody>
      </p:sp>
      <p:pic>
        <p:nvPicPr>
          <p:cNvPr id="1028" name="Picture 4" descr="THE NEW TWITTER X LOGO PNG 2024 - eDigital Agency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3824" y="35995352"/>
            <a:ext cx="2128784" cy="85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95" y="40138695"/>
            <a:ext cx="1965372" cy="86654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0437" y="41044791"/>
            <a:ext cx="1807563" cy="84997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7362389" y="40990701"/>
            <a:ext cx="99085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WWW.SAHARAINPRESTON.ORG.UK</a:t>
            </a:r>
            <a:endParaRPr lang="en-GB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15216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184</TotalTime>
  <Words>209</Words>
  <Application>Microsoft Office PowerPoint</Application>
  <PresentationFormat>Custom</PresentationFormat>
  <Paragraphs>90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Trebuchet MS</vt:lpstr>
      <vt:lpstr>Wingdings</vt:lpstr>
      <vt:lpstr>Wingdings 3</vt:lpstr>
      <vt:lpstr>Facet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64</cp:revision>
  <dcterms:created xsi:type="dcterms:W3CDTF">2024-02-02T12:32:16Z</dcterms:created>
  <dcterms:modified xsi:type="dcterms:W3CDTF">2024-04-17T12:36:49Z</dcterms:modified>
</cp:coreProperties>
</file>