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sldIdLst>
    <p:sldId id="256"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8" d="100"/>
          <a:sy n="18" d="100"/>
        </p:scale>
        <p:origin x="308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779309" y="4972121"/>
            <a:ext cx="20697677" cy="16856282"/>
          </a:xfrm>
        </p:spPr>
        <p:txBody>
          <a:bodyPr bIns="0" anchor="b">
            <a:normAutofit/>
          </a:bodyPr>
          <a:lstStyle>
            <a:lvl1pPr algn="ctr">
              <a:defRPr sz="17879"/>
            </a:lvl1pPr>
          </a:lstStyle>
          <a:p>
            <a:r>
              <a:rPr lang="en-US" smtClean="0"/>
              <a:t>Click to edit Master title style</a:t>
            </a:r>
            <a:endParaRPr lang="en-US" dirty="0"/>
          </a:p>
        </p:txBody>
      </p:sp>
      <p:sp>
        <p:nvSpPr>
          <p:cNvPr id="3" name="Subtitle 2"/>
          <p:cNvSpPr>
            <a:spLocks noGrp="1"/>
          </p:cNvSpPr>
          <p:nvPr>
            <p:ph type="subTitle" idx="1"/>
          </p:nvPr>
        </p:nvSpPr>
        <p:spPr>
          <a:xfrm>
            <a:off x="4779309" y="21828406"/>
            <a:ext cx="20697677" cy="6313143"/>
          </a:xfrm>
        </p:spPr>
        <p:txBody>
          <a:bodyPr tIns="91440" bIns="91440">
            <a:normAutofit/>
          </a:bodyPr>
          <a:lstStyle>
            <a:lvl1pPr marL="0" indent="0" algn="ctr">
              <a:buNone/>
              <a:defRPr sz="5297" b="0">
                <a:solidFill>
                  <a:schemeClr val="tx1"/>
                </a:solidFill>
              </a:defRPr>
            </a:lvl1pPr>
            <a:lvl2pPr marL="1135308" indent="0" algn="ctr">
              <a:buNone/>
              <a:defRPr sz="4966"/>
            </a:lvl2pPr>
            <a:lvl3pPr marL="2270615" indent="0" algn="ctr">
              <a:buNone/>
              <a:defRPr sz="4470"/>
            </a:lvl3pPr>
            <a:lvl4pPr marL="3405923" indent="0" algn="ctr">
              <a:buNone/>
              <a:defRPr sz="3973"/>
            </a:lvl4pPr>
            <a:lvl5pPr marL="4541230" indent="0" algn="ctr">
              <a:buNone/>
              <a:defRPr sz="3973"/>
            </a:lvl5pPr>
            <a:lvl6pPr marL="5676538" indent="0" algn="ctr">
              <a:buNone/>
              <a:defRPr sz="3973"/>
            </a:lvl6pPr>
            <a:lvl7pPr marL="6811846" indent="0" algn="ctr">
              <a:buNone/>
              <a:defRPr sz="3973"/>
            </a:lvl7pPr>
            <a:lvl8pPr marL="7947153" indent="0" algn="ctr">
              <a:buNone/>
              <a:defRPr sz="3973"/>
            </a:lvl8pPr>
            <a:lvl9pPr marL="9082461" indent="0" algn="ctr">
              <a:buNone/>
              <a:defRPr sz="3973"/>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15C4461-C1CE-4DEC-84CB-DBB7368C3098}" type="datetimeFigureOut">
              <a:rPr lang="en-GB" smtClean="0"/>
              <a:t>08/10/2026</a:t>
            </a:fld>
            <a:endParaRPr lang="en-GB"/>
          </a:p>
        </p:txBody>
      </p:sp>
      <p:sp>
        <p:nvSpPr>
          <p:cNvPr id="5" name="Footer Placeholder 4"/>
          <p:cNvSpPr>
            <a:spLocks noGrp="1"/>
          </p:cNvSpPr>
          <p:nvPr>
            <p:ph type="ftr" sz="quarter" idx="11"/>
          </p:nvPr>
        </p:nvSpPr>
        <p:spPr>
          <a:xfrm>
            <a:off x="4779307" y="2055358"/>
            <a:ext cx="12314314" cy="1929858"/>
          </a:xfrm>
        </p:spPr>
        <p:txBody>
          <a:bodyPr/>
          <a:lstStyle/>
          <a:p>
            <a:endParaRPr lang="en-GB"/>
          </a:p>
        </p:txBody>
      </p:sp>
      <p:sp>
        <p:nvSpPr>
          <p:cNvPr id="6" name="Slide Number Placeholder 5"/>
          <p:cNvSpPr>
            <a:spLocks noGrp="1"/>
          </p:cNvSpPr>
          <p:nvPr>
            <p:ph type="sldNum" sz="quarter" idx="12"/>
          </p:nvPr>
        </p:nvSpPr>
        <p:spPr>
          <a:xfrm>
            <a:off x="1581835" y="4986738"/>
            <a:ext cx="2655388" cy="3143049"/>
          </a:xfrm>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1395621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C4461-C1CE-4DEC-84CB-DBB7368C309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329640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779312" y="10960772"/>
            <a:ext cx="20697671" cy="12184967"/>
          </a:xfrm>
        </p:spPr>
        <p:txBody>
          <a:bodyPr anchor="b">
            <a:normAutofit/>
          </a:bodyPr>
          <a:lstStyle>
            <a:lvl1pPr algn="ctr">
              <a:defRPr sz="10595"/>
            </a:lvl1pPr>
          </a:lstStyle>
          <a:p>
            <a:r>
              <a:rPr lang="en-US" smtClean="0"/>
              <a:t>Click to edit Master title style</a:t>
            </a:r>
            <a:endParaRPr lang="en-US" dirty="0"/>
          </a:p>
        </p:txBody>
      </p:sp>
      <p:sp>
        <p:nvSpPr>
          <p:cNvPr id="3" name="Text Placeholder 2"/>
          <p:cNvSpPr>
            <a:spLocks noGrp="1"/>
          </p:cNvSpPr>
          <p:nvPr>
            <p:ph type="body" idx="1"/>
          </p:nvPr>
        </p:nvSpPr>
        <p:spPr>
          <a:xfrm>
            <a:off x="4748937" y="23145742"/>
            <a:ext cx="20697671" cy="6932518"/>
          </a:xfrm>
        </p:spPr>
        <p:txBody>
          <a:bodyPr tIns="91440">
            <a:normAutofit/>
          </a:bodyPr>
          <a:lstStyle>
            <a:lvl1pPr marL="0" indent="0" algn="ctr">
              <a:buNone/>
              <a:defRPr sz="5960">
                <a:solidFill>
                  <a:schemeClr val="tx1"/>
                </a:solidFill>
              </a:defRPr>
            </a:lvl1pPr>
            <a:lvl2pPr marL="1135308" indent="0">
              <a:buNone/>
              <a:defRPr sz="4966">
                <a:solidFill>
                  <a:schemeClr val="tx1">
                    <a:tint val="75000"/>
                  </a:schemeClr>
                </a:solidFill>
              </a:defRPr>
            </a:lvl2pPr>
            <a:lvl3pPr marL="2270615" indent="0">
              <a:buNone/>
              <a:defRPr sz="4470">
                <a:solidFill>
                  <a:schemeClr val="tx1">
                    <a:tint val="75000"/>
                  </a:schemeClr>
                </a:solidFill>
              </a:defRPr>
            </a:lvl3pPr>
            <a:lvl4pPr marL="3405923" indent="0">
              <a:buNone/>
              <a:defRPr sz="3973">
                <a:solidFill>
                  <a:schemeClr val="tx1">
                    <a:tint val="75000"/>
                  </a:schemeClr>
                </a:solidFill>
              </a:defRPr>
            </a:lvl4pPr>
            <a:lvl5pPr marL="4541230" indent="0">
              <a:buNone/>
              <a:defRPr sz="3973">
                <a:solidFill>
                  <a:schemeClr val="tx1">
                    <a:tint val="75000"/>
                  </a:schemeClr>
                </a:solidFill>
              </a:defRPr>
            </a:lvl5pPr>
            <a:lvl6pPr marL="5676538" indent="0">
              <a:buNone/>
              <a:defRPr sz="3973">
                <a:solidFill>
                  <a:schemeClr val="tx1">
                    <a:tint val="75000"/>
                  </a:schemeClr>
                </a:solidFill>
              </a:defRPr>
            </a:lvl6pPr>
            <a:lvl7pPr marL="6811846" indent="0">
              <a:buNone/>
              <a:defRPr sz="3973">
                <a:solidFill>
                  <a:schemeClr val="tx1">
                    <a:tint val="75000"/>
                  </a:schemeClr>
                </a:solidFill>
              </a:defRPr>
            </a:lvl7pPr>
            <a:lvl8pPr marL="7947153" indent="0">
              <a:buNone/>
              <a:defRPr sz="3973">
                <a:solidFill>
                  <a:schemeClr val="tx1">
                    <a:tint val="75000"/>
                  </a:schemeClr>
                </a:solidFill>
              </a:defRPr>
            </a:lvl8pPr>
            <a:lvl9pPr marL="9082461" indent="0">
              <a:buNone/>
              <a:defRPr sz="3973">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15C4461-C1CE-4DEC-84CB-DBB7368C309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1525571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79310" y="5023672"/>
            <a:ext cx="20697674" cy="6611584"/>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79309" y="12569851"/>
            <a:ext cx="9819022" cy="2145530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5657960" y="12569854"/>
            <a:ext cx="9818334" cy="2145530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15C4461-C1CE-4DEC-84CB-DBB7368C3098}"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30470996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79310" y="5019140"/>
            <a:ext cx="20697674" cy="659294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4779310" y="12604894"/>
            <a:ext cx="9819019" cy="5005275"/>
          </a:xfrm>
        </p:spPr>
        <p:txBody>
          <a:bodyPr anchor="b">
            <a:normAutofit/>
          </a:bodyPr>
          <a:lstStyle>
            <a:lvl1pPr marL="0" indent="0">
              <a:lnSpc>
                <a:spcPct val="100000"/>
              </a:lnSpc>
              <a:buNone/>
              <a:defRPr sz="7284" b="0" cap="all" baseline="0">
                <a:solidFill>
                  <a:schemeClr val="accent1"/>
                </a:solidFill>
              </a:defRPr>
            </a:lvl1pPr>
            <a:lvl2pPr marL="1135308" indent="0">
              <a:buNone/>
              <a:defRPr sz="4966" b="1"/>
            </a:lvl2pPr>
            <a:lvl3pPr marL="2270615" indent="0">
              <a:buNone/>
              <a:defRPr sz="4470" b="1"/>
            </a:lvl3pPr>
            <a:lvl4pPr marL="3405923" indent="0">
              <a:buNone/>
              <a:defRPr sz="3973" b="1"/>
            </a:lvl4pPr>
            <a:lvl5pPr marL="4541230" indent="0">
              <a:buNone/>
              <a:defRPr sz="3973" b="1"/>
            </a:lvl5pPr>
            <a:lvl6pPr marL="5676538" indent="0">
              <a:buNone/>
              <a:defRPr sz="3973" b="1"/>
            </a:lvl6pPr>
            <a:lvl7pPr marL="6811846" indent="0">
              <a:buNone/>
              <a:defRPr sz="3973" b="1"/>
            </a:lvl7pPr>
            <a:lvl8pPr marL="7947153" indent="0">
              <a:buNone/>
              <a:defRPr sz="3973" b="1"/>
            </a:lvl8pPr>
            <a:lvl9pPr marL="9082461" indent="0">
              <a:buNone/>
              <a:defRPr sz="3973" b="1"/>
            </a:lvl9pPr>
          </a:lstStyle>
          <a:p>
            <a:pPr lvl="0"/>
            <a:r>
              <a:rPr lang="en-US" smtClean="0"/>
              <a:t>Edit Master text styles</a:t>
            </a:r>
          </a:p>
        </p:txBody>
      </p:sp>
      <p:sp>
        <p:nvSpPr>
          <p:cNvPr id="4" name="Content Placeholder 3"/>
          <p:cNvSpPr>
            <a:spLocks noGrp="1"/>
          </p:cNvSpPr>
          <p:nvPr>
            <p:ph sz="half" idx="2"/>
          </p:nvPr>
        </p:nvSpPr>
        <p:spPr>
          <a:xfrm>
            <a:off x="4779310" y="17627502"/>
            <a:ext cx="9819019" cy="165052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5658320" y="12626452"/>
            <a:ext cx="9818661" cy="5007110"/>
          </a:xfrm>
        </p:spPr>
        <p:txBody>
          <a:bodyPr anchor="b">
            <a:normAutofit/>
          </a:bodyPr>
          <a:lstStyle>
            <a:lvl1pPr marL="0" indent="0">
              <a:lnSpc>
                <a:spcPct val="100000"/>
              </a:lnSpc>
              <a:buNone/>
              <a:defRPr sz="7284" b="0" cap="all" baseline="0">
                <a:solidFill>
                  <a:schemeClr val="accent1"/>
                </a:solidFill>
              </a:defRPr>
            </a:lvl1pPr>
            <a:lvl2pPr marL="1135308" indent="0">
              <a:buNone/>
              <a:defRPr sz="4966" b="1"/>
            </a:lvl2pPr>
            <a:lvl3pPr marL="2270615" indent="0">
              <a:buNone/>
              <a:defRPr sz="4470" b="1"/>
            </a:lvl3pPr>
            <a:lvl4pPr marL="3405923" indent="0">
              <a:buNone/>
              <a:defRPr sz="3973" b="1"/>
            </a:lvl4pPr>
            <a:lvl5pPr marL="4541230" indent="0">
              <a:buNone/>
              <a:defRPr sz="3973" b="1"/>
            </a:lvl5pPr>
            <a:lvl6pPr marL="5676538" indent="0">
              <a:buNone/>
              <a:defRPr sz="3973" b="1"/>
            </a:lvl6pPr>
            <a:lvl7pPr marL="6811846" indent="0">
              <a:buNone/>
              <a:defRPr sz="3973" b="1"/>
            </a:lvl7pPr>
            <a:lvl8pPr marL="7947153" indent="0">
              <a:buNone/>
              <a:defRPr sz="3973" b="1"/>
            </a:lvl8pPr>
            <a:lvl9pPr marL="9082461" indent="0">
              <a:buNone/>
              <a:defRPr sz="3973" b="1"/>
            </a:lvl9pPr>
          </a:lstStyle>
          <a:p>
            <a:pPr lvl="0"/>
            <a:r>
              <a:rPr lang="en-US" smtClean="0"/>
              <a:t>Edit Master text styles</a:t>
            </a:r>
          </a:p>
        </p:txBody>
      </p:sp>
      <p:sp>
        <p:nvSpPr>
          <p:cNvPr id="6" name="Content Placeholder 5"/>
          <p:cNvSpPr>
            <a:spLocks noGrp="1"/>
          </p:cNvSpPr>
          <p:nvPr>
            <p:ph sz="quarter" idx="4"/>
          </p:nvPr>
        </p:nvSpPr>
        <p:spPr>
          <a:xfrm>
            <a:off x="15658320" y="17610157"/>
            <a:ext cx="9818661" cy="1646098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15C4461-C1CE-4DEC-84CB-DBB7368C3098}"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1910785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15C4461-C1CE-4DEC-84CB-DBB7368C3098}"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4008035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5C4461-C1CE-4DEC-84CB-DBB7368C3098}"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20519169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64578" y="4986741"/>
            <a:ext cx="8032169" cy="15020133"/>
          </a:xfrm>
        </p:spPr>
        <p:txBody>
          <a:bodyPr anchor="b">
            <a:normAutofit/>
          </a:bodyPr>
          <a:lstStyle>
            <a:lvl1pPr algn="l">
              <a:defRPr sz="7946"/>
            </a:lvl1pPr>
          </a:lstStyle>
          <a:p>
            <a:r>
              <a:rPr lang="en-US" smtClean="0"/>
              <a:t>Click to edit Master title style</a:t>
            </a:r>
            <a:endParaRPr lang="en-US" dirty="0"/>
          </a:p>
        </p:txBody>
      </p:sp>
      <p:sp>
        <p:nvSpPr>
          <p:cNvPr id="3" name="Content Placeholder 2"/>
          <p:cNvSpPr>
            <a:spLocks noGrp="1"/>
          </p:cNvSpPr>
          <p:nvPr>
            <p:ph idx="1"/>
          </p:nvPr>
        </p:nvSpPr>
        <p:spPr>
          <a:xfrm>
            <a:off x="13861758" y="4986744"/>
            <a:ext cx="11610528" cy="29077761"/>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764580" y="20006874"/>
            <a:ext cx="8017439" cy="14031876"/>
          </a:xfrm>
        </p:spPr>
        <p:txBody>
          <a:bodyPr>
            <a:normAutofit/>
          </a:bodyPr>
          <a:lstStyle>
            <a:lvl1pPr marL="0" indent="0" algn="l">
              <a:buNone/>
              <a:defRPr sz="5297"/>
            </a:lvl1pPr>
            <a:lvl2pPr marL="1135308" indent="0">
              <a:buNone/>
              <a:defRPr sz="3476"/>
            </a:lvl2pPr>
            <a:lvl3pPr marL="2270615" indent="0">
              <a:buNone/>
              <a:defRPr sz="2980"/>
            </a:lvl3pPr>
            <a:lvl4pPr marL="3405923" indent="0">
              <a:buNone/>
              <a:defRPr sz="2483"/>
            </a:lvl4pPr>
            <a:lvl5pPr marL="4541230" indent="0">
              <a:buNone/>
              <a:defRPr sz="2483"/>
            </a:lvl5pPr>
            <a:lvl6pPr marL="5676538" indent="0">
              <a:buNone/>
              <a:defRPr sz="2483"/>
            </a:lvl6pPr>
            <a:lvl7pPr marL="6811846" indent="0">
              <a:buNone/>
              <a:defRPr sz="2483"/>
            </a:lvl7pPr>
            <a:lvl8pPr marL="7947153" indent="0">
              <a:buNone/>
              <a:defRPr sz="2483"/>
            </a:lvl8pPr>
            <a:lvl9pPr marL="9082461" indent="0">
              <a:buNone/>
              <a:defRPr sz="2483"/>
            </a:lvl9pPr>
          </a:lstStyle>
          <a:p>
            <a:pPr lvl="0"/>
            <a:r>
              <a:rPr lang="en-US" smtClean="0"/>
              <a:t>Edit Master text styles</a:t>
            </a:r>
          </a:p>
        </p:txBody>
      </p:sp>
      <p:sp>
        <p:nvSpPr>
          <p:cNvPr id="5" name="Date Placeholder 4"/>
          <p:cNvSpPr>
            <a:spLocks noGrp="1"/>
          </p:cNvSpPr>
          <p:nvPr>
            <p:ph type="dt" sz="half" idx="10"/>
          </p:nvPr>
        </p:nvSpPr>
        <p:spPr/>
        <p:txBody>
          <a:bodyPr/>
          <a:lstStyle/>
          <a:p>
            <a:fld id="{315C4461-C1CE-4DEC-84CB-DBB7368C3098}"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2948219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16543105" y="3009442"/>
            <a:ext cx="11625983" cy="32137781"/>
            <a:chOff x="4996501" y="482171"/>
            <a:chExt cx="3511387" cy="5149101"/>
          </a:xfrm>
        </p:grpSpPr>
        <p:sp>
          <p:nvSpPr>
            <p:cNvPr id="14" name="Rectangle 13"/>
            <p:cNvSpPr/>
            <p:nvPr/>
          </p:nvSpPr>
          <p:spPr>
            <a:xfrm>
              <a:off x="4996501" y="482171"/>
              <a:ext cx="3511387"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5312152" y="812506"/>
              <a:ext cx="2883013" cy="4479361"/>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4781487" y="7049782"/>
            <a:ext cx="10199310" cy="11425472"/>
          </a:xfrm>
        </p:spPr>
        <p:txBody>
          <a:bodyPr anchor="b">
            <a:normAutofit/>
          </a:bodyPr>
          <a:lstStyle>
            <a:lvl1pPr>
              <a:defRPr sz="10595"/>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8674112" y="7006282"/>
            <a:ext cx="7399939" cy="24131430"/>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10595" dirty="0"/>
            </a:lvl1pPr>
          </a:lstStyle>
          <a:p>
            <a:pPr lvl="0" algn="ctr" defTabSz="3027487">
              <a:spcBef>
                <a:spcPts val="5960"/>
              </a:spcBef>
            </a:pPr>
            <a:r>
              <a:rPr lang="en-US" smtClean="0"/>
              <a:t>Click icon to add picture</a:t>
            </a:r>
            <a:endParaRPr lang="en-US" dirty="0"/>
          </a:p>
        </p:txBody>
      </p:sp>
      <p:sp>
        <p:nvSpPr>
          <p:cNvPr id="4" name="Text Placeholder 3"/>
          <p:cNvSpPr>
            <a:spLocks noGrp="1"/>
          </p:cNvSpPr>
          <p:nvPr>
            <p:ph type="body" sz="half" idx="2"/>
          </p:nvPr>
        </p:nvSpPr>
        <p:spPr>
          <a:xfrm>
            <a:off x="4779313" y="19635505"/>
            <a:ext cx="10184699" cy="12506226"/>
          </a:xfrm>
        </p:spPr>
        <p:txBody>
          <a:bodyPr>
            <a:normAutofit/>
          </a:bodyPr>
          <a:lstStyle>
            <a:lvl1pPr marL="0" indent="0" algn="l">
              <a:buNone/>
              <a:defRPr sz="5960"/>
            </a:lvl1pPr>
            <a:lvl2pPr marL="1135308" indent="0">
              <a:buNone/>
              <a:defRPr sz="3476"/>
            </a:lvl2pPr>
            <a:lvl3pPr marL="2270615" indent="0">
              <a:buNone/>
              <a:defRPr sz="2980"/>
            </a:lvl3pPr>
            <a:lvl4pPr marL="3405923" indent="0">
              <a:buNone/>
              <a:defRPr sz="2483"/>
            </a:lvl4pPr>
            <a:lvl5pPr marL="4541230" indent="0">
              <a:buNone/>
              <a:defRPr sz="2483"/>
            </a:lvl5pPr>
            <a:lvl6pPr marL="5676538" indent="0">
              <a:buNone/>
              <a:defRPr sz="2483"/>
            </a:lvl6pPr>
            <a:lvl7pPr marL="6811846" indent="0">
              <a:buNone/>
              <a:defRPr sz="2483"/>
            </a:lvl7pPr>
            <a:lvl8pPr marL="7947153" indent="0">
              <a:buNone/>
              <a:defRPr sz="2483"/>
            </a:lvl8pPr>
            <a:lvl9pPr marL="9082461" indent="0">
              <a:buNone/>
              <a:defRPr sz="2483"/>
            </a:lvl9pPr>
          </a:lstStyle>
          <a:p>
            <a:pPr lvl="0"/>
            <a:r>
              <a:rPr lang="en-US" smtClean="0"/>
              <a:t>Edit Master text styles</a:t>
            </a:r>
          </a:p>
        </p:txBody>
      </p:sp>
      <p:sp>
        <p:nvSpPr>
          <p:cNvPr id="5" name="Date Placeholder 4"/>
          <p:cNvSpPr>
            <a:spLocks noGrp="1"/>
          </p:cNvSpPr>
          <p:nvPr>
            <p:ph type="dt" sz="half" idx="10"/>
          </p:nvPr>
        </p:nvSpPr>
        <p:spPr>
          <a:xfrm>
            <a:off x="4756706" y="34139761"/>
            <a:ext cx="10207306" cy="1998027"/>
          </a:xfrm>
        </p:spPr>
        <p:txBody>
          <a:bodyPr/>
          <a:lstStyle>
            <a:lvl1pPr algn="l">
              <a:defRPr/>
            </a:lvl1pPr>
          </a:lstStyle>
          <a:p>
            <a:fld id="{315C4461-C1CE-4DEC-84CB-DBB7368C3098}" type="datetimeFigureOut">
              <a:rPr lang="en-GB" smtClean="0"/>
              <a:t>08/10/2026</a:t>
            </a:fld>
            <a:endParaRPr lang="en-GB"/>
          </a:p>
        </p:txBody>
      </p:sp>
      <p:sp>
        <p:nvSpPr>
          <p:cNvPr id="6" name="Footer Placeholder 5"/>
          <p:cNvSpPr>
            <a:spLocks noGrp="1"/>
          </p:cNvSpPr>
          <p:nvPr>
            <p:ph type="ftr" sz="quarter" idx="11"/>
          </p:nvPr>
        </p:nvSpPr>
        <p:spPr>
          <a:xfrm>
            <a:off x="4759574" y="1988780"/>
            <a:ext cx="10204584" cy="2003070"/>
          </a:xfrm>
        </p:spPr>
        <p:txBody>
          <a:bodyPr/>
          <a:lstStyle/>
          <a:p>
            <a:endParaRPr lang="en-GB"/>
          </a:p>
        </p:txBody>
      </p:sp>
      <p:sp>
        <p:nvSpPr>
          <p:cNvPr id="7" name="Slide Number Placeholder 6"/>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247981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C4461-C1CE-4DEC-84CB-DBB7368C309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575609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826937" y="4986747"/>
            <a:ext cx="3652054" cy="2908439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779312" y="4986747"/>
            <a:ext cx="16507547" cy="29084396"/>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15C4461-C1CE-4DEC-84CB-DBB7368C309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8F6B433-1799-43F5-8BAB-3540C541E65D}" type="slidenum">
              <a:rPr lang="en-GB" smtClean="0"/>
              <a:t>‹#›</a:t>
            </a:fld>
            <a:endParaRPr lang="en-GB"/>
          </a:p>
        </p:txBody>
      </p:sp>
    </p:spTree>
    <p:extLst>
      <p:ext uri="{BB962C8B-B14F-4D97-AF65-F5344CB8AC3E}">
        <p14:creationId xmlns:p14="http://schemas.microsoft.com/office/powerpoint/2010/main" val="3236127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10" name="Rectangle 9"/>
          <p:cNvSpPr/>
          <p:nvPr/>
        </p:nvSpPr>
        <p:spPr>
          <a:xfrm>
            <a:off x="0" y="22608298"/>
            <a:ext cx="30275213" cy="15680177"/>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p:cNvPicPr>
            <a:picLocks noChangeAspect="1"/>
          </p:cNvPicPr>
          <p:nvPr/>
        </p:nvPicPr>
        <p:blipFill rotWithShape="1">
          <a:blip r:embed="rId13">
            <a:extLst>
              <a:ext uri="{28A0092B-C50C-407E-A947-70E740481C1C}">
                <a14:useLocalDpi xmlns:a14="http://schemas.microsoft.com/office/drawing/2010/main" val="0"/>
              </a:ext>
            </a:extLst>
          </a:blip>
          <a:srcRect t="2769" b="-2769"/>
          <a:stretch/>
        </p:blipFill>
        <p:spPr>
          <a:xfrm>
            <a:off x="0" y="38295100"/>
            <a:ext cx="30275213" cy="4637074"/>
          </a:xfrm>
          <a:prstGeom prst="rect">
            <a:avLst/>
          </a:prstGeom>
        </p:spPr>
      </p:pic>
      <p:sp>
        <p:nvSpPr>
          <p:cNvPr id="2" name="Title Placeholder 1"/>
          <p:cNvSpPr>
            <a:spLocks noGrp="1"/>
          </p:cNvSpPr>
          <p:nvPr>
            <p:ph type="title"/>
          </p:nvPr>
        </p:nvSpPr>
        <p:spPr>
          <a:xfrm>
            <a:off x="4779310" y="5021363"/>
            <a:ext cx="20697674" cy="6548732"/>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79310" y="12581070"/>
            <a:ext cx="20697674" cy="2153677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7635715" y="2061986"/>
            <a:ext cx="7841267" cy="1929858"/>
          </a:xfrm>
          <a:prstGeom prst="rect">
            <a:avLst/>
          </a:prstGeom>
        </p:spPr>
        <p:txBody>
          <a:bodyPr vert="horz" lIns="91440" tIns="45720" rIns="91440" bIns="45720" rtlCol="0" anchor="ctr"/>
          <a:lstStyle>
            <a:lvl1pPr algn="r">
              <a:defRPr sz="3311">
                <a:solidFill>
                  <a:schemeClr val="tx1">
                    <a:tint val="75000"/>
                  </a:schemeClr>
                </a:solidFill>
              </a:defRPr>
            </a:lvl1pPr>
          </a:lstStyle>
          <a:p>
            <a:fld id="{315C4461-C1CE-4DEC-84CB-DBB7368C3098}" type="datetimeFigureOut">
              <a:rPr lang="en-GB" smtClean="0"/>
              <a:t>08/10/2026</a:t>
            </a:fld>
            <a:endParaRPr lang="en-GB"/>
          </a:p>
        </p:txBody>
      </p:sp>
      <p:sp>
        <p:nvSpPr>
          <p:cNvPr id="5" name="Footer Placeholder 4"/>
          <p:cNvSpPr>
            <a:spLocks noGrp="1"/>
          </p:cNvSpPr>
          <p:nvPr>
            <p:ph type="ftr" sz="quarter" idx="3"/>
          </p:nvPr>
        </p:nvSpPr>
        <p:spPr>
          <a:xfrm>
            <a:off x="4779310" y="2055358"/>
            <a:ext cx="12314314" cy="1929858"/>
          </a:xfrm>
          <a:prstGeom prst="rect">
            <a:avLst/>
          </a:prstGeom>
        </p:spPr>
        <p:txBody>
          <a:bodyPr vert="horz" lIns="91440" tIns="45720" rIns="91440" bIns="45720" rtlCol="0" anchor="ctr"/>
          <a:lstStyle>
            <a:lvl1pPr algn="l">
              <a:defRPr sz="3311">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1614827" y="4986738"/>
            <a:ext cx="2634665" cy="3143049"/>
          </a:xfrm>
          <a:prstGeom prst="rect">
            <a:avLst/>
          </a:prstGeom>
        </p:spPr>
        <p:txBody>
          <a:bodyPr vert="horz" lIns="91440" tIns="45720" rIns="91440" bIns="45720" rtlCol="0" anchor="t"/>
          <a:lstStyle>
            <a:lvl1pPr algn="r">
              <a:defRPr sz="9271">
                <a:solidFill>
                  <a:schemeClr val="accent1"/>
                </a:solidFill>
              </a:defRPr>
            </a:lvl1pPr>
          </a:lstStyle>
          <a:p>
            <a:fld id="{58F6B433-1799-43F5-8BAB-3540C541E65D}" type="slidenum">
              <a:rPr lang="en-GB" smtClean="0"/>
              <a:t>‹#›</a:t>
            </a:fld>
            <a:endParaRPr lang="en-GB"/>
          </a:p>
        </p:txBody>
      </p:sp>
      <p:cxnSp>
        <p:nvCxnSpPr>
          <p:cNvPr id="12" name="Straight Connector 11"/>
          <p:cNvCxnSpPr/>
          <p:nvPr/>
        </p:nvCxnSpPr>
        <p:spPr>
          <a:xfrm>
            <a:off x="0" y="38352172"/>
            <a:ext cx="30275213"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8405732"/>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xStyles>
    <p:titleStyle>
      <a:lvl1pPr algn="ctr" defTabSz="2270615" rtl="0" eaLnBrk="1" latinLnBrk="0" hangingPunct="1">
        <a:lnSpc>
          <a:spcPct val="90000"/>
        </a:lnSpc>
        <a:spcBef>
          <a:spcPct val="0"/>
        </a:spcBef>
        <a:buNone/>
        <a:defRPr sz="10595" b="0" i="0" kern="1200" cap="all">
          <a:solidFill>
            <a:schemeClr val="accent1"/>
          </a:solidFill>
          <a:effectLst/>
          <a:latin typeface="+mj-lt"/>
          <a:ea typeface="+mj-ea"/>
          <a:cs typeface="+mj-cs"/>
        </a:defRPr>
      </a:lvl1pPr>
    </p:titleStyle>
    <p:bodyStyle>
      <a:lvl1pPr marL="756872" indent="-756872" algn="l" defTabSz="2270615" rtl="0" eaLnBrk="1" latinLnBrk="0" hangingPunct="1">
        <a:lnSpc>
          <a:spcPct val="120000"/>
        </a:lnSpc>
        <a:spcBef>
          <a:spcPts val="3311"/>
        </a:spcBef>
        <a:buClr>
          <a:schemeClr val="accent1"/>
        </a:buClr>
        <a:buSzPct val="100000"/>
        <a:buFont typeface="Arial" panose="020B0604020202020204" pitchFamily="34" charset="0"/>
        <a:buChar char="•"/>
        <a:defRPr sz="6622" kern="1200" cap="none">
          <a:solidFill>
            <a:schemeClr val="tx1"/>
          </a:solidFill>
          <a:effectLst/>
          <a:latin typeface="+mn-lt"/>
          <a:ea typeface="+mn-ea"/>
          <a:cs typeface="+mn-cs"/>
        </a:defRPr>
      </a:lvl1pPr>
      <a:lvl2pPr marL="2270615" indent="-756872" algn="l" defTabSz="2270615" rtl="0" eaLnBrk="1" latinLnBrk="0" hangingPunct="1">
        <a:lnSpc>
          <a:spcPct val="120000"/>
        </a:lnSpc>
        <a:spcBef>
          <a:spcPts val="1655"/>
        </a:spcBef>
        <a:buClr>
          <a:schemeClr val="accent1"/>
        </a:buClr>
        <a:buSzPct val="100000"/>
        <a:buFont typeface="Arial" panose="020B0604020202020204" pitchFamily="34" charset="0"/>
        <a:buChar char="•"/>
        <a:defRPr sz="5297" kern="1200" cap="none" baseline="0">
          <a:solidFill>
            <a:schemeClr val="tx1"/>
          </a:solidFill>
          <a:effectLst/>
          <a:latin typeface="+mn-lt"/>
          <a:ea typeface="+mn-ea"/>
          <a:cs typeface="+mn-cs"/>
        </a:defRPr>
      </a:lvl2pPr>
      <a:lvl3pPr marL="3784359" indent="-756872" algn="l" defTabSz="2270615" rtl="0" eaLnBrk="1" latinLnBrk="0" hangingPunct="1">
        <a:lnSpc>
          <a:spcPct val="120000"/>
        </a:lnSpc>
        <a:spcBef>
          <a:spcPts val="1655"/>
        </a:spcBef>
        <a:buClr>
          <a:schemeClr val="accent1"/>
        </a:buClr>
        <a:buSzPct val="100000"/>
        <a:buFont typeface="Arial" panose="020B0604020202020204" pitchFamily="34" charset="0"/>
        <a:buChar char="•"/>
        <a:defRPr sz="5297" kern="1200" cap="none">
          <a:solidFill>
            <a:schemeClr val="tx1"/>
          </a:solidFill>
          <a:effectLst/>
          <a:latin typeface="+mn-lt"/>
          <a:ea typeface="+mn-ea"/>
          <a:cs typeface="+mn-cs"/>
        </a:defRPr>
      </a:lvl3pPr>
      <a:lvl4pPr marL="5298102" indent="-756872" algn="l" defTabSz="2270615" rtl="0" eaLnBrk="1" latinLnBrk="0" hangingPunct="1">
        <a:lnSpc>
          <a:spcPct val="120000"/>
        </a:lnSpc>
        <a:spcBef>
          <a:spcPts val="1655"/>
        </a:spcBef>
        <a:buClr>
          <a:schemeClr val="accent1"/>
        </a:buClr>
        <a:buSzPct val="100000"/>
        <a:buFont typeface="Arial" panose="020B0604020202020204" pitchFamily="34" charset="0"/>
        <a:buChar char="•"/>
        <a:defRPr sz="4635" kern="1200" cap="none" baseline="0">
          <a:solidFill>
            <a:schemeClr val="tx1"/>
          </a:solidFill>
          <a:effectLst/>
          <a:latin typeface="+mn-lt"/>
          <a:ea typeface="+mn-ea"/>
          <a:cs typeface="+mn-cs"/>
        </a:defRPr>
      </a:lvl4pPr>
      <a:lvl5pPr marL="6811846" indent="-756872" algn="l" defTabSz="2270615" rtl="0" eaLnBrk="1" latinLnBrk="0" hangingPunct="1">
        <a:lnSpc>
          <a:spcPct val="120000"/>
        </a:lnSpc>
        <a:spcBef>
          <a:spcPts val="1655"/>
        </a:spcBef>
        <a:buClr>
          <a:schemeClr val="accent1"/>
        </a:buClr>
        <a:buSzPct val="100000"/>
        <a:buFont typeface="Arial" panose="020B0604020202020204" pitchFamily="34" charset="0"/>
        <a:buChar char="•"/>
        <a:defRPr sz="3973" kern="1200" cap="none">
          <a:solidFill>
            <a:schemeClr val="tx1"/>
          </a:solidFill>
          <a:effectLst/>
          <a:latin typeface="+mn-lt"/>
          <a:ea typeface="+mn-ea"/>
          <a:cs typeface="+mn-cs"/>
        </a:defRPr>
      </a:lvl5pPr>
      <a:lvl6pPr marL="8325589" indent="-756872" algn="l" defTabSz="3027487" rtl="0" eaLnBrk="1" latinLnBrk="0" hangingPunct="1">
        <a:lnSpc>
          <a:spcPct val="120000"/>
        </a:lnSpc>
        <a:spcBef>
          <a:spcPts val="1655"/>
        </a:spcBef>
        <a:buClr>
          <a:schemeClr val="accent1"/>
        </a:buClr>
        <a:buSzPct val="100000"/>
        <a:buFont typeface="Arial" panose="020B0604020202020204" pitchFamily="34" charset="0"/>
        <a:buChar char="•"/>
        <a:defRPr sz="3973" kern="1200">
          <a:solidFill>
            <a:schemeClr val="tx1"/>
          </a:solidFill>
          <a:effectLst/>
          <a:latin typeface="+mn-lt"/>
          <a:ea typeface="+mn-ea"/>
          <a:cs typeface="+mn-cs"/>
        </a:defRPr>
      </a:lvl6pPr>
      <a:lvl7pPr marL="9839333" indent="-756872" algn="l" defTabSz="3027487" rtl="0" eaLnBrk="1" latinLnBrk="0" hangingPunct="1">
        <a:lnSpc>
          <a:spcPct val="120000"/>
        </a:lnSpc>
        <a:spcBef>
          <a:spcPts val="1655"/>
        </a:spcBef>
        <a:buClr>
          <a:schemeClr val="accent1"/>
        </a:buClr>
        <a:buSzPct val="100000"/>
        <a:buFont typeface="Arial" panose="020B0604020202020204" pitchFamily="34" charset="0"/>
        <a:buChar char="•"/>
        <a:defRPr sz="3973" kern="1200">
          <a:solidFill>
            <a:schemeClr val="tx1"/>
          </a:solidFill>
          <a:effectLst/>
          <a:latin typeface="+mn-lt"/>
          <a:ea typeface="+mn-ea"/>
          <a:cs typeface="+mn-cs"/>
        </a:defRPr>
      </a:lvl7pPr>
      <a:lvl8pPr marL="11353076" indent="-756872" algn="l" defTabSz="3027487" rtl="0" eaLnBrk="1" latinLnBrk="0" hangingPunct="1">
        <a:lnSpc>
          <a:spcPct val="120000"/>
        </a:lnSpc>
        <a:spcBef>
          <a:spcPts val="1655"/>
        </a:spcBef>
        <a:buClr>
          <a:schemeClr val="accent1"/>
        </a:buClr>
        <a:buSzPct val="100000"/>
        <a:buFont typeface="Arial" panose="020B0604020202020204" pitchFamily="34" charset="0"/>
        <a:buChar char="•"/>
        <a:defRPr sz="3973" kern="1200" baseline="0">
          <a:solidFill>
            <a:schemeClr val="tx1"/>
          </a:solidFill>
          <a:effectLst/>
          <a:latin typeface="+mn-lt"/>
          <a:ea typeface="+mn-ea"/>
          <a:cs typeface="+mn-cs"/>
        </a:defRPr>
      </a:lvl8pPr>
      <a:lvl9pPr marL="12866820" indent="-756872" algn="l" defTabSz="3027487" rtl="0" eaLnBrk="1" latinLnBrk="0" hangingPunct="1">
        <a:lnSpc>
          <a:spcPct val="120000"/>
        </a:lnSpc>
        <a:spcBef>
          <a:spcPts val="1655"/>
        </a:spcBef>
        <a:buClr>
          <a:schemeClr val="accent1"/>
        </a:buClr>
        <a:buSzPct val="100000"/>
        <a:buFont typeface="Arial" panose="020B0604020202020204" pitchFamily="34" charset="0"/>
        <a:buChar char="•"/>
        <a:defRPr sz="3973" kern="1200" baseline="0">
          <a:solidFill>
            <a:schemeClr val="tx1"/>
          </a:solidFill>
          <a:effectLst/>
          <a:latin typeface="+mn-lt"/>
          <a:ea typeface="+mn-ea"/>
          <a:cs typeface="+mn-cs"/>
        </a:defRPr>
      </a:lvl9pPr>
    </p:bodyStyle>
    <p:otherStyle>
      <a:defPPr>
        <a:defRPr lang="en-US"/>
      </a:defPPr>
      <a:lvl1pPr marL="0" algn="l" defTabSz="2270615" rtl="0" eaLnBrk="1" latinLnBrk="0" hangingPunct="1">
        <a:defRPr sz="4470" kern="1200">
          <a:solidFill>
            <a:schemeClr val="tx1"/>
          </a:solidFill>
          <a:latin typeface="+mn-lt"/>
          <a:ea typeface="+mn-ea"/>
          <a:cs typeface="+mn-cs"/>
        </a:defRPr>
      </a:lvl1pPr>
      <a:lvl2pPr marL="1135308" algn="l" defTabSz="2270615" rtl="0" eaLnBrk="1" latinLnBrk="0" hangingPunct="1">
        <a:defRPr sz="4470" kern="1200">
          <a:solidFill>
            <a:schemeClr val="tx1"/>
          </a:solidFill>
          <a:latin typeface="+mn-lt"/>
          <a:ea typeface="+mn-ea"/>
          <a:cs typeface="+mn-cs"/>
        </a:defRPr>
      </a:lvl2pPr>
      <a:lvl3pPr marL="2270615" algn="l" defTabSz="2270615" rtl="0" eaLnBrk="1" latinLnBrk="0" hangingPunct="1">
        <a:defRPr sz="4470" kern="1200">
          <a:solidFill>
            <a:schemeClr val="tx1"/>
          </a:solidFill>
          <a:latin typeface="+mn-lt"/>
          <a:ea typeface="+mn-ea"/>
          <a:cs typeface="+mn-cs"/>
        </a:defRPr>
      </a:lvl3pPr>
      <a:lvl4pPr marL="3405923" algn="l" defTabSz="2270615" rtl="0" eaLnBrk="1" latinLnBrk="0" hangingPunct="1">
        <a:defRPr sz="4470" kern="1200">
          <a:solidFill>
            <a:schemeClr val="tx1"/>
          </a:solidFill>
          <a:latin typeface="+mn-lt"/>
          <a:ea typeface="+mn-ea"/>
          <a:cs typeface="+mn-cs"/>
        </a:defRPr>
      </a:lvl4pPr>
      <a:lvl5pPr marL="4541230" algn="l" defTabSz="2270615" rtl="0" eaLnBrk="1" latinLnBrk="0" hangingPunct="1">
        <a:defRPr sz="4470" kern="1200">
          <a:solidFill>
            <a:schemeClr val="tx1"/>
          </a:solidFill>
          <a:latin typeface="+mn-lt"/>
          <a:ea typeface="+mn-ea"/>
          <a:cs typeface="+mn-cs"/>
        </a:defRPr>
      </a:lvl5pPr>
      <a:lvl6pPr marL="5676538" algn="l" defTabSz="2270615" rtl="0" eaLnBrk="1" latinLnBrk="0" hangingPunct="1">
        <a:defRPr sz="4470" kern="1200">
          <a:solidFill>
            <a:schemeClr val="tx1"/>
          </a:solidFill>
          <a:latin typeface="+mn-lt"/>
          <a:ea typeface="+mn-ea"/>
          <a:cs typeface="+mn-cs"/>
        </a:defRPr>
      </a:lvl6pPr>
      <a:lvl7pPr marL="6811846" algn="l" defTabSz="2270615" rtl="0" eaLnBrk="1" latinLnBrk="0" hangingPunct="1">
        <a:defRPr sz="4470" kern="1200">
          <a:solidFill>
            <a:schemeClr val="tx1"/>
          </a:solidFill>
          <a:latin typeface="+mn-lt"/>
          <a:ea typeface="+mn-ea"/>
          <a:cs typeface="+mn-cs"/>
        </a:defRPr>
      </a:lvl7pPr>
      <a:lvl8pPr marL="7947153" algn="l" defTabSz="2270615" rtl="0" eaLnBrk="1" latinLnBrk="0" hangingPunct="1">
        <a:defRPr sz="4470" kern="1200">
          <a:solidFill>
            <a:schemeClr val="tx1"/>
          </a:solidFill>
          <a:latin typeface="+mn-lt"/>
          <a:ea typeface="+mn-ea"/>
          <a:cs typeface="+mn-cs"/>
        </a:defRPr>
      </a:lvl8pPr>
      <a:lvl9pPr marL="9082461" algn="l" defTabSz="2270615" rtl="0" eaLnBrk="1" latinLnBrk="0" hangingPunct="1">
        <a:defRPr sz="447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jpg"/><Relationship Id="rId2"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09200" y="1069180"/>
            <a:ext cx="6057106" cy="5433219"/>
          </a:xfrm>
          <a:prstGeom prst="rect">
            <a:avLst/>
          </a:prstGeom>
        </p:spPr>
      </p:pic>
      <p:sp>
        <p:nvSpPr>
          <p:cNvPr id="5" name="Rectangle 4"/>
          <p:cNvSpPr/>
          <p:nvPr/>
        </p:nvSpPr>
        <p:spPr>
          <a:xfrm>
            <a:off x="2408954" y="1709222"/>
            <a:ext cx="17301446" cy="4524315"/>
          </a:xfrm>
          <a:prstGeom prst="rect">
            <a:avLst/>
          </a:prstGeom>
          <a:solidFill>
            <a:srgbClr val="C00000"/>
          </a:solidFill>
        </p:spPr>
        <p:txBody>
          <a:bodyPr wrap="square">
            <a:spAutoFit/>
          </a:bodyPr>
          <a:lstStyle/>
          <a:p>
            <a:r>
              <a:rPr lang="en-GB" sz="9600" b="1" dirty="0"/>
              <a:t>SAHARA IN </a:t>
            </a:r>
            <a:r>
              <a:rPr lang="en-GB" sz="9600" b="1" dirty="0" smtClean="0"/>
              <a:t>PRESTON ADVOCACY SUPPORT SERVICES</a:t>
            </a:r>
            <a:endParaRPr lang="en-GB" sz="9600" b="1" dirty="0"/>
          </a:p>
        </p:txBody>
      </p:sp>
      <p:sp>
        <p:nvSpPr>
          <p:cNvPr id="6" name="TextBox 5"/>
          <p:cNvSpPr txBox="1"/>
          <p:nvPr/>
        </p:nvSpPr>
        <p:spPr>
          <a:xfrm>
            <a:off x="2408954" y="6502399"/>
            <a:ext cx="22381446" cy="5909310"/>
          </a:xfrm>
          <a:prstGeom prst="rect">
            <a:avLst/>
          </a:prstGeom>
          <a:noFill/>
        </p:spPr>
        <p:txBody>
          <a:bodyPr wrap="square" rtlCol="0">
            <a:spAutoFit/>
          </a:bodyPr>
          <a:lstStyle/>
          <a:p>
            <a:r>
              <a:rPr lang="en-GB" sz="5400" b="1" dirty="0" smtClean="0"/>
              <a:t>SAHARA IN PRESTON PROVIDES AN ADVOCACY SUPPORT SERVICE AND CASE WORK FOR WOMEN. SAHARA IN PRESTON IN PARTNERSHIP WITH AN INDEPENDENT SOLICITORS CAN PROVIDE THE FOLLOWING SERVICES IN IMMIGRATION LAW, FAMILY LAW AND ISLAMIC/SHARIA LAW.</a:t>
            </a:r>
          </a:p>
          <a:p>
            <a:endParaRPr lang="en-GB" sz="5400" b="1" dirty="0"/>
          </a:p>
          <a:p>
            <a:r>
              <a:rPr lang="en-GB" sz="5400" b="1" dirty="0" smtClean="0"/>
              <a:t>WE PROVIDE HELP IN THE FOLLOWING:</a:t>
            </a:r>
          </a:p>
          <a:p>
            <a:endParaRPr lang="en-GB" sz="5400" b="1" dirty="0"/>
          </a:p>
        </p:txBody>
      </p:sp>
      <p:sp>
        <p:nvSpPr>
          <p:cNvPr id="7" name="TextBox 6"/>
          <p:cNvSpPr txBox="1"/>
          <p:nvPr/>
        </p:nvSpPr>
        <p:spPr>
          <a:xfrm>
            <a:off x="608142" y="13775457"/>
            <a:ext cx="12345858" cy="9694962"/>
          </a:xfrm>
          <a:prstGeom prst="rect">
            <a:avLst/>
          </a:prstGeom>
          <a:solidFill>
            <a:schemeClr val="tx2">
              <a:lumMod val="50000"/>
            </a:schemeClr>
          </a:solidFill>
        </p:spPr>
        <p:txBody>
          <a:bodyPr wrap="square" rtlCol="0">
            <a:spAutoFit/>
          </a:bodyPr>
          <a:lstStyle/>
          <a:p>
            <a:r>
              <a:rPr lang="en-GB" sz="4800" b="1" u="sng" dirty="0" smtClean="0"/>
              <a:t>IMMIGRATION LAW</a:t>
            </a:r>
          </a:p>
          <a:p>
            <a:endParaRPr lang="en-GB" sz="4800" b="1" dirty="0" smtClean="0"/>
          </a:p>
          <a:p>
            <a:pPr marL="685800" indent="-685800">
              <a:buFont typeface="Arial" panose="020B0604020202020204" pitchFamily="34" charset="0"/>
              <a:buChar char="•"/>
            </a:pPr>
            <a:r>
              <a:rPr lang="en-GB" sz="4800" b="1" dirty="0" smtClean="0"/>
              <a:t>FAST TRACK VISA SERVICES</a:t>
            </a:r>
          </a:p>
          <a:p>
            <a:pPr marL="685800" indent="-685800">
              <a:buFont typeface="Arial" panose="020B0604020202020204" pitchFamily="34" charset="0"/>
              <a:buChar char="•"/>
            </a:pPr>
            <a:r>
              <a:rPr lang="en-GB" sz="4800" b="1" dirty="0" smtClean="0"/>
              <a:t>VISITING THE UK</a:t>
            </a:r>
          </a:p>
          <a:p>
            <a:pPr marL="685800" indent="-685800">
              <a:buFont typeface="Arial" panose="020B0604020202020204" pitchFamily="34" charset="0"/>
              <a:buChar char="•"/>
            </a:pPr>
            <a:r>
              <a:rPr lang="en-GB" sz="4800" b="1" dirty="0" smtClean="0"/>
              <a:t>LIVING IN THE UK</a:t>
            </a:r>
          </a:p>
          <a:p>
            <a:pPr marL="685800" indent="-685800">
              <a:buFont typeface="Arial" panose="020B0604020202020204" pitchFamily="34" charset="0"/>
              <a:buChar char="•"/>
            </a:pPr>
            <a:r>
              <a:rPr lang="en-GB" sz="4800" b="1" dirty="0" smtClean="0"/>
              <a:t>APPEALING A REJECTED VISA</a:t>
            </a:r>
          </a:p>
          <a:p>
            <a:pPr marL="685800" indent="-685800">
              <a:buFont typeface="Arial" panose="020B0604020202020204" pitchFamily="34" charset="0"/>
              <a:buChar char="•"/>
            </a:pPr>
            <a:r>
              <a:rPr lang="en-GB" sz="4800" b="1" dirty="0" smtClean="0"/>
              <a:t>CITIZENSHIP AND NATURALISATION</a:t>
            </a:r>
          </a:p>
          <a:p>
            <a:pPr marL="685800" indent="-685800">
              <a:buFont typeface="Arial" panose="020B0604020202020204" pitchFamily="34" charset="0"/>
              <a:buChar char="•"/>
            </a:pPr>
            <a:r>
              <a:rPr lang="en-GB" sz="4800" b="1" dirty="0" smtClean="0"/>
              <a:t>STUDYING IN THE UK</a:t>
            </a:r>
          </a:p>
          <a:p>
            <a:pPr marL="685800" indent="-685800">
              <a:buFont typeface="Arial" panose="020B0604020202020204" pitchFamily="34" charset="0"/>
              <a:buChar char="•"/>
            </a:pPr>
            <a:r>
              <a:rPr lang="en-GB" sz="4800" b="1" dirty="0" smtClean="0"/>
              <a:t>APPEALS AND DEPORTATION</a:t>
            </a:r>
          </a:p>
          <a:p>
            <a:pPr marL="685800" indent="-685800">
              <a:buFont typeface="Arial" panose="020B0604020202020204" pitchFamily="34" charset="0"/>
              <a:buChar char="•"/>
            </a:pPr>
            <a:r>
              <a:rPr lang="en-GB" sz="4800" b="1" dirty="0" smtClean="0"/>
              <a:t>EUROPEAN AND EEA APPLICATIONS</a:t>
            </a:r>
          </a:p>
          <a:p>
            <a:pPr marL="685800" indent="-685800">
              <a:buFont typeface="Arial" panose="020B0604020202020204" pitchFamily="34" charset="0"/>
              <a:buChar char="•"/>
            </a:pPr>
            <a:r>
              <a:rPr lang="en-GB" sz="4800" b="1" dirty="0" smtClean="0"/>
              <a:t>DOMESTIC VIOLENCE</a:t>
            </a:r>
          </a:p>
          <a:p>
            <a:endParaRPr lang="en-GB" sz="4800" dirty="0"/>
          </a:p>
        </p:txBody>
      </p:sp>
      <p:graphicFrame>
        <p:nvGraphicFramePr>
          <p:cNvPr id="8" name="Table 7"/>
          <p:cNvGraphicFramePr>
            <a:graphicFrameLocks noGrp="1"/>
          </p:cNvGraphicFramePr>
          <p:nvPr>
            <p:extLst>
              <p:ext uri="{D42A27DB-BD31-4B8C-83A1-F6EECF244321}">
                <p14:modId xmlns:p14="http://schemas.microsoft.com/office/powerpoint/2010/main" val="3372072346"/>
              </p:ext>
            </p:extLst>
          </p:nvPr>
        </p:nvGraphicFramePr>
        <p:xfrm>
          <a:off x="2625724" y="12411709"/>
          <a:ext cx="20183476" cy="772668"/>
        </p:xfrm>
        <a:graphic>
          <a:graphicData uri="http://schemas.openxmlformats.org/drawingml/2006/table">
            <a:tbl>
              <a:tblPr firstRow="1" bandRow="1">
                <a:tableStyleId>{073A0DAA-6AF3-43AB-8588-CEC1D06C72B9}</a:tableStyleId>
              </a:tblPr>
              <a:tblGrid>
                <a:gridCol w="5045869">
                  <a:extLst>
                    <a:ext uri="{9D8B030D-6E8A-4147-A177-3AD203B41FA5}">
                      <a16:colId xmlns:a16="http://schemas.microsoft.com/office/drawing/2014/main" val="2967771472"/>
                    </a:ext>
                  </a:extLst>
                </a:gridCol>
                <a:gridCol w="5045869">
                  <a:extLst>
                    <a:ext uri="{9D8B030D-6E8A-4147-A177-3AD203B41FA5}">
                      <a16:colId xmlns:a16="http://schemas.microsoft.com/office/drawing/2014/main" val="1786306052"/>
                    </a:ext>
                  </a:extLst>
                </a:gridCol>
                <a:gridCol w="5045869">
                  <a:extLst>
                    <a:ext uri="{9D8B030D-6E8A-4147-A177-3AD203B41FA5}">
                      <a16:colId xmlns:a16="http://schemas.microsoft.com/office/drawing/2014/main" val="3436892789"/>
                    </a:ext>
                  </a:extLst>
                </a:gridCol>
                <a:gridCol w="5045869">
                  <a:extLst>
                    <a:ext uri="{9D8B030D-6E8A-4147-A177-3AD203B41FA5}">
                      <a16:colId xmlns:a16="http://schemas.microsoft.com/office/drawing/2014/main" val="1263402046"/>
                    </a:ext>
                  </a:extLst>
                </a:gridCol>
              </a:tblGrid>
              <a:tr h="370840">
                <a:tc>
                  <a:txBody>
                    <a:bodyPr/>
                    <a:lstStyle/>
                    <a:p>
                      <a:r>
                        <a:rPr lang="en-GB" dirty="0" smtClean="0"/>
                        <a:t>FAMILY</a:t>
                      </a:r>
                      <a:endParaRPr lang="en-GB" dirty="0"/>
                    </a:p>
                  </a:txBody>
                  <a:tcPr/>
                </a:tc>
                <a:tc>
                  <a:txBody>
                    <a:bodyPr/>
                    <a:lstStyle/>
                    <a:p>
                      <a:r>
                        <a:rPr lang="en-GB" dirty="0" smtClean="0"/>
                        <a:t>HOUSING</a:t>
                      </a:r>
                      <a:endParaRPr lang="en-GB" dirty="0"/>
                    </a:p>
                  </a:txBody>
                  <a:tcPr/>
                </a:tc>
                <a:tc>
                  <a:txBody>
                    <a:bodyPr/>
                    <a:lstStyle/>
                    <a:p>
                      <a:r>
                        <a:rPr lang="en-GB" dirty="0" smtClean="0"/>
                        <a:t>IMMIGRATION</a:t>
                      </a:r>
                      <a:endParaRPr lang="en-GB" dirty="0"/>
                    </a:p>
                  </a:txBody>
                  <a:tcPr/>
                </a:tc>
                <a:tc>
                  <a:txBody>
                    <a:bodyPr/>
                    <a:lstStyle/>
                    <a:p>
                      <a:r>
                        <a:rPr lang="en-GB" dirty="0" smtClean="0"/>
                        <a:t>EMPLOYMENT</a:t>
                      </a:r>
                      <a:endParaRPr lang="en-GB" dirty="0"/>
                    </a:p>
                  </a:txBody>
                  <a:tcPr/>
                </a:tc>
                <a:extLst>
                  <a:ext uri="{0D108BD9-81ED-4DB2-BD59-A6C34878D82A}">
                    <a16:rowId xmlns:a16="http://schemas.microsoft.com/office/drawing/2014/main" val="2166353944"/>
                  </a:ext>
                </a:extLst>
              </a:tr>
            </a:tbl>
          </a:graphicData>
        </a:graphic>
      </p:graphicFrame>
      <p:sp>
        <p:nvSpPr>
          <p:cNvPr id="9" name="TextBox 8"/>
          <p:cNvSpPr txBox="1"/>
          <p:nvPr/>
        </p:nvSpPr>
        <p:spPr>
          <a:xfrm>
            <a:off x="608142" y="22765687"/>
            <a:ext cx="14073057" cy="8309967"/>
          </a:xfrm>
          <a:prstGeom prst="rect">
            <a:avLst/>
          </a:prstGeom>
          <a:solidFill>
            <a:schemeClr val="accent1">
              <a:lumMod val="50000"/>
            </a:schemeClr>
          </a:solidFill>
        </p:spPr>
        <p:txBody>
          <a:bodyPr wrap="square" rtlCol="0">
            <a:spAutoFit/>
          </a:bodyPr>
          <a:lstStyle/>
          <a:p>
            <a:r>
              <a:rPr lang="en-GB" sz="4800" b="1" u="sng" dirty="0" smtClean="0"/>
              <a:t>FAMILY LAW</a:t>
            </a:r>
          </a:p>
          <a:p>
            <a:endParaRPr lang="en-GB" sz="4800" b="1" dirty="0"/>
          </a:p>
          <a:p>
            <a:pPr marL="685800" indent="-685800">
              <a:buFont typeface="Arial" panose="020B0604020202020204" pitchFamily="34" charset="0"/>
              <a:buChar char="•"/>
            </a:pPr>
            <a:r>
              <a:rPr lang="en-GB" sz="4800" b="1" dirty="0"/>
              <a:t>DIVORCE</a:t>
            </a:r>
          </a:p>
          <a:p>
            <a:pPr marL="685800" indent="-685800">
              <a:buFont typeface="Arial" panose="020B0604020202020204" pitchFamily="34" charset="0"/>
              <a:buChar char="•"/>
            </a:pPr>
            <a:r>
              <a:rPr lang="en-GB" sz="4800" b="1" dirty="0"/>
              <a:t>CIVIL PARTNERSHIP DISSOLUTION</a:t>
            </a:r>
          </a:p>
          <a:p>
            <a:pPr marL="685800" indent="-685800">
              <a:buFont typeface="Arial" panose="020B0604020202020204" pitchFamily="34" charset="0"/>
              <a:buChar char="•"/>
            </a:pPr>
            <a:r>
              <a:rPr lang="en-GB" sz="4800" b="1" dirty="0"/>
              <a:t>SEPERATION</a:t>
            </a:r>
          </a:p>
          <a:p>
            <a:pPr marL="685800" indent="-685800">
              <a:buFont typeface="Arial" panose="020B0604020202020204" pitchFamily="34" charset="0"/>
              <a:buChar char="•"/>
            </a:pPr>
            <a:r>
              <a:rPr lang="en-GB" sz="4800" b="1" dirty="0"/>
              <a:t>FINANCES INCLUDING MAINTENANCE</a:t>
            </a:r>
          </a:p>
          <a:p>
            <a:pPr marL="685800" indent="-685800">
              <a:buFont typeface="Arial" panose="020B0604020202020204" pitchFamily="34" charset="0"/>
              <a:buChar char="•"/>
            </a:pPr>
            <a:r>
              <a:rPr lang="en-GB" sz="4800" b="1" dirty="0"/>
              <a:t>CHILDREN MATTERS</a:t>
            </a:r>
          </a:p>
          <a:p>
            <a:pPr marL="685800" indent="-685800">
              <a:buFont typeface="Arial" panose="020B0604020202020204" pitchFamily="34" charset="0"/>
              <a:buChar char="•"/>
            </a:pPr>
            <a:r>
              <a:rPr lang="en-GB" sz="4800" b="1" dirty="0"/>
              <a:t>DOMESTIC VIOLENCE/ABUSE/INJUCTIONS</a:t>
            </a:r>
          </a:p>
          <a:p>
            <a:pPr marL="685800" indent="-685800">
              <a:buFont typeface="Arial" panose="020B0604020202020204" pitchFamily="34" charset="0"/>
              <a:buChar char="•"/>
            </a:pPr>
            <a:r>
              <a:rPr lang="en-GB" sz="4800" b="1" dirty="0"/>
              <a:t>CHANGE OF NAME DEEDS</a:t>
            </a:r>
          </a:p>
          <a:p>
            <a:endParaRPr lang="en-GB" sz="5400" dirty="0" smtClean="0"/>
          </a:p>
        </p:txBody>
      </p:sp>
      <p:sp>
        <p:nvSpPr>
          <p:cNvPr id="10" name="TextBox 9"/>
          <p:cNvSpPr txBox="1"/>
          <p:nvPr/>
        </p:nvSpPr>
        <p:spPr>
          <a:xfrm>
            <a:off x="11059677" y="13530448"/>
            <a:ext cx="9260323" cy="4708981"/>
          </a:xfrm>
          <a:prstGeom prst="rect">
            <a:avLst/>
          </a:prstGeom>
          <a:solidFill>
            <a:schemeClr val="accent4">
              <a:lumMod val="50000"/>
            </a:schemeClr>
          </a:solidFill>
        </p:spPr>
        <p:txBody>
          <a:bodyPr wrap="square" rtlCol="0">
            <a:spAutoFit/>
          </a:bodyPr>
          <a:lstStyle/>
          <a:p>
            <a:r>
              <a:rPr lang="en-GB" sz="5400" b="1" u="sng" dirty="0" smtClean="0"/>
              <a:t>ISLAMIC/SHARIA LAW</a:t>
            </a:r>
          </a:p>
          <a:p>
            <a:endParaRPr lang="en-GB" sz="5400" b="1" dirty="0"/>
          </a:p>
          <a:p>
            <a:pPr marL="685800" indent="-685800">
              <a:buFont typeface="Arial" panose="020B0604020202020204" pitchFamily="34" charset="0"/>
              <a:buChar char="•"/>
            </a:pPr>
            <a:r>
              <a:rPr lang="en-GB" sz="4800" b="1" dirty="0" smtClean="0"/>
              <a:t>TALAAQ APPLICATION</a:t>
            </a:r>
          </a:p>
          <a:p>
            <a:pPr marL="685800" indent="-685800">
              <a:buFont typeface="Arial" panose="020B0604020202020204" pitchFamily="34" charset="0"/>
              <a:buChar char="•"/>
            </a:pPr>
            <a:r>
              <a:rPr lang="en-GB" sz="4800" b="1" dirty="0" smtClean="0"/>
              <a:t>KHULLA APPLICATION</a:t>
            </a:r>
          </a:p>
          <a:p>
            <a:pPr marL="685800" indent="-685800">
              <a:buFont typeface="Arial" panose="020B0604020202020204" pitchFamily="34" charset="0"/>
              <a:buChar char="•"/>
            </a:pPr>
            <a:r>
              <a:rPr lang="en-GB" sz="4800" b="1" dirty="0" smtClean="0"/>
              <a:t>MARRIAGE COUNSELLING SERVICES</a:t>
            </a:r>
            <a:endParaRPr lang="en-GB" sz="4800" b="1" dirty="0"/>
          </a:p>
        </p:txBody>
      </p:sp>
      <p:sp>
        <p:nvSpPr>
          <p:cNvPr id="11" name="Rectangle 10"/>
          <p:cNvSpPr/>
          <p:nvPr/>
        </p:nvSpPr>
        <p:spPr>
          <a:xfrm>
            <a:off x="150762" y="33741127"/>
            <a:ext cx="16054438" cy="7201972"/>
          </a:xfrm>
          <a:prstGeom prst="rect">
            <a:avLst/>
          </a:prstGeom>
          <a:solidFill>
            <a:schemeClr val="accent6">
              <a:lumMod val="50000"/>
            </a:schemeClr>
          </a:solidFill>
        </p:spPr>
        <p:txBody>
          <a:bodyPr wrap="square">
            <a:spAutoFit/>
          </a:bodyPr>
          <a:lstStyle/>
          <a:p>
            <a:r>
              <a:rPr lang="en-GB" sz="6600" b="1" dirty="0"/>
              <a:t>CONTACT US FOR MORE INFORMATION</a:t>
            </a:r>
          </a:p>
          <a:p>
            <a:r>
              <a:rPr lang="en-GB" sz="6600" b="1" dirty="0"/>
              <a:t>48 FISHWICK PARADE</a:t>
            </a:r>
          </a:p>
          <a:p>
            <a:r>
              <a:rPr lang="en-GB" sz="6600" b="1" dirty="0"/>
              <a:t>PR1 4XQ</a:t>
            </a:r>
          </a:p>
          <a:p>
            <a:r>
              <a:rPr lang="en-GB" sz="6600" b="1" dirty="0"/>
              <a:t>PRESTON</a:t>
            </a:r>
          </a:p>
          <a:p>
            <a:r>
              <a:rPr lang="en-GB" sz="6600" b="1" dirty="0" smtClean="0"/>
              <a:t>01772 702090</a:t>
            </a:r>
            <a:endParaRPr lang="en-GB" sz="6600" b="1" dirty="0"/>
          </a:p>
          <a:p>
            <a:r>
              <a:rPr lang="en-GB" sz="6600" b="1" dirty="0"/>
              <a:t> </a:t>
            </a:r>
            <a:r>
              <a:rPr lang="en-GB" sz="6600" b="1" dirty="0" smtClean="0"/>
              <a:t>       sahara.inpreston@btinternet.com</a:t>
            </a:r>
            <a:endParaRPr lang="en-GB" sz="6600" b="1" u="sng"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230498" y="34258520"/>
            <a:ext cx="1352715" cy="734356"/>
          </a:xfrm>
          <a:prstGeom prst="rect">
            <a:avLst/>
          </a:prstGeom>
        </p:spPr>
      </p:pic>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426071" y="35572963"/>
            <a:ext cx="927606" cy="1613920"/>
          </a:xfrm>
          <a:prstGeom prst="rect">
            <a:avLst/>
          </a:prstGeom>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144980" y="37966765"/>
            <a:ext cx="1616182" cy="1412526"/>
          </a:xfrm>
          <a:prstGeom prst="rect">
            <a:avLst/>
          </a:prstGeom>
        </p:spPr>
      </p:pic>
      <p:sp>
        <p:nvSpPr>
          <p:cNvPr id="15" name="Rectangle 14"/>
          <p:cNvSpPr/>
          <p:nvPr/>
        </p:nvSpPr>
        <p:spPr>
          <a:xfrm>
            <a:off x="17913561" y="34164033"/>
            <a:ext cx="12581960" cy="830997"/>
          </a:xfrm>
          <a:prstGeom prst="rect">
            <a:avLst/>
          </a:prstGeom>
          <a:solidFill>
            <a:schemeClr val="accent4">
              <a:lumMod val="60000"/>
              <a:lumOff val="40000"/>
            </a:schemeClr>
          </a:solidFill>
        </p:spPr>
        <p:txBody>
          <a:bodyPr wrap="square">
            <a:spAutoFit/>
          </a:bodyPr>
          <a:lstStyle/>
          <a:p>
            <a:r>
              <a:rPr lang="en-GB" sz="4800" b="1" dirty="0">
                <a:solidFill>
                  <a:srgbClr val="FF0000"/>
                </a:solidFill>
              </a:rPr>
              <a:t>Sahara Project Ltd @ </a:t>
            </a:r>
            <a:r>
              <a:rPr lang="en-GB" sz="4800" b="1" dirty="0" err="1">
                <a:solidFill>
                  <a:srgbClr val="FF0000"/>
                </a:solidFill>
              </a:rPr>
              <a:t>saharainpreston</a:t>
            </a:r>
            <a:endParaRPr lang="en-GB" sz="4800" b="1" dirty="0">
              <a:solidFill>
                <a:srgbClr val="FF0000"/>
              </a:solidFill>
            </a:endParaRPr>
          </a:p>
        </p:txBody>
      </p:sp>
      <p:sp>
        <p:nvSpPr>
          <p:cNvPr id="16" name="Rectangle 15"/>
          <p:cNvSpPr/>
          <p:nvPr/>
        </p:nvSpPr>
        <p:spPr>
          <a:xfrm>
            <a:off x="17761162" y="35972046"/>
            <a:ext cx="12514051" cy="830997"/>
          </a:xfrm>
          <a:prstGeom prst="rect">
            <a:avLst/>
          </a:prstGeom>
          <a:solidFill>
            <a:schemeClr val="accent4">
              <a:lumMod val="60000"/>
              <a:lumOff val="40000"/>
            </a:schemeClr>
          </a:solidFill>
        </p:spPr>
        <p:txBody>
          <a:bodyPr wrap="square">
            <a:spAutoFit/>
          </a:bodyPr>
          <a:lstStyle/>
          <a:p>
            <a:r>
              <a:rPr lang="en-GB" sz="4800" b="1" dirty="0">
                <a:solidFill>
                  <a:srgbClr val="FF0000"/>
                </a:solidFill>
              </a:rPr>
              <a:t>Sahara Project Ltd @ </a:t>
            </a:r>
            <a:r>
              <a:rPr lang="en-GB" sz="4800" b="1" dirty="0" err="1">
                <a:solidFill>
                  <a:srgbClr val="FF0000"/>
                </a:solidFill>
              </a:rPr>
              <a:t>saharainpreston</a:t>
            </a:r>
            <a:endParaRPr lang="en-GB" sz="4800" b="1" dirty="0">
              <a:solidFill>
                <a:srgbClr val="FF0000"/>
              </a:solidFill>
            </a:endParaRPr>
          </a:p>
        </p:txBody>
      </p:sp>
      <p:sp>
        <p:nvSpPr>
          <p:cNvPr id="17" name="Rectangle 16"/>
          <p:cNvSpPr/>
          <p:nvPr/>
        </p:nvSpPr>
        <p:spPr>
          <a:xfrm>
            <a:off x="17913561" y="38341455"/>
            <a:ext cx="12581960" cy="830997"/>
          </a:xfrm>
          <a:prstGeom prst="rect">
            <a:avLst/>
          </a:prstGeom>
          <a:solidFill>
            <a:schemeClr val="accent4">
              <a:lumMod val="60000"/>
              <a:lumOff val="40000"/>
            </a:schemeClr>
          </a:solidFill>
        </p:spPr>
        <p:txBody>
          <a:bodyPr wrap="square">
            <a:spAutoFit/>
          </a:bodyPr>
          <a:lstStyle/>
          <a:p>
            <a:r>
              <a:rPr lang="en-GB" sz="4800" b="1" dirty="0">
                <a:solidFill>
                  <a:srgbClr val="FF0000"/>
                </a:solidFill>
              </a:rPr>
              <a:t>Sahara Project Ltd @ </a:t>
            </a:r>
            <a:r>
              <a:rPr lang="en-GB" sz="4800" b="1" dirty="0" err="1">
                <a:solidFill>
                  <a:srgbClr val="FF0000"/>
                </a:solidFill>
              </a:rPr>
              <a:t>saharainpreston</a:t>
            </a:r>
            <a:endParaRPr lang="en-GB" sz="4800" b="1" dirty="0">
              <a:solidFill>
                <a:srgbClr val="FF0000"/>
              </a:solidFill>
            </a:endParaRP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80538" y="7783957"/>
            <a:ext cx="5702638" cy="5343517"/>
          </a:xfrm>
          <a:prstGeom prst="rect">
            <a:avLst/>
          </a:prstGeom>
        </p:spPr>
      </p:pic>
      <p:sp>
        <p:nvSpPr>
          <p:cNvPr id="22" name="TextBox 21"/>
          <p:cNvSpPr txBox="1"/>
          <p:nvPr/>
        </p:nvSpPr>
        <p:spPr>
          <a:xfrm>
            <a:off x="608142" y="31167987"/>
            <a:ext cx="13240237" cy="2585323"/>
          </a:xfrm>
          <a:prstGeom prst="rect">
            <a:avLst/>
          </a:prstGeom>
          <a:noFill/>
        </p:spPr>
        <p:txBody>
          <a:bodyPr wrap="square" rtlCol="0">
            <a:spAutoFit/>
          </a:bodyPr>
          <a:lstStyle/>
          <a:p>
            <a:r>
              <a:rPr lang="en-GB" sz="5400" b="1" dirty="0" smtClean="0"/>
              <a:t>SAHARA HAS COMPLIED WITH THE GOVERNMENT’S GUIDANCE ON MANAGING THE RISK OF COVID-19</a:t>
            </a:r>
            <a:endParaRPr lang="en-GB" sz="5400" b="1" dirty="0"/>
          </a:p>
        </p:txBody>
      </p:sp>
      <p:sp>
        <p:nvSpPr>
          <p:cNvPr id="23" name="TextBox 22"/>
          <p:cNvSpPr txBox="1"/>
          <p:nvPr/>
        </p:nvSpPr>
        <p:spPr>
          <a:xfrm>
            <a:off x="20320000" y="13184377"/>
            <a:ext cx="9763176" cy="5262979"/>
          </a:xfrm>
          <a:prstGeom prst="rect">
            <a:avLst/>
          </a:prstGeom>
          <a:solidFill>
            <a:schemeClr val="accent6">
              <a:lumMod val="50000"/>
            </a:schemeClr>
          </a:solidFill>
        </p:spPr>
        <p:txBody>
          <a:bodyPr wrap="square" rtlCol="0">
            <a:spAutoFit/>
          </a:bodyPr>
          <a:lstStyle/>
          <a:p>
            <a:r>
              <a:rPr lang="en-GB" sz="4800" b="1" u="sng" dirty="0" smtClean="0"/>
              <a:t>CHILD SUPPORT</a:t>
            </a:r>
          </a:p>
          <a:p>
            <a:endParaRPr lang="en-GB" sz="4800" b="1" u="sng" dirty="0" smtClean="0"/>
          </a:p>
          <a:p>
            <a:pPr marL="571500" indent="-571500">
              <a:buFont typeface="Arial" panose="020B0604020202020204" pitchFamily="34" charset="0"/>
              <a:buChar char="•"/>
            </a:pPr>
            <a:r>
              <a:rPr lang="en-GB" sz="4800" b="1" dirty="0" smtClean="0"/>
              <a:t>CHILD PROTECTION OR CHILD IN NEED PLANS</a:t>
            </a:r>
            <a:endParaRPr lang="en-GB" sz="4800" b="1" dirty="0"/>
          </a:p>
          <a:p>
            <a:pPr marL="571500" indent="-571500">
              <a:buFont typeface="Arial" panose="020B0604020202020204" pitchFamily="34" charset="0"/>
              <a:buChar char="•"/>
            </a:pPr>
            <a:r>
              <a:rPr lang="en-GB" sz="4800" b="1" dirty="0" smtClean="0"/>
              <a:t>POSITIVE PARENTING CLASSES</a:t>
            </a:r>
          </a:p>
          <a:p>
            <a:pPr marL="571500" indent="-571500">
              <a:buFont typeface="Arial" panose="020B0604020202020204" pitchFamily="34" charset="0"/>
              <a:buChar char="•"/>
            </a:pPr>
            <a:endParaRPr lang="en-GB" sz="4800" b="1" dirty="0"/>
          </a:p>
        </p:txBody>
      </p:sp>
      <p:sp>
        <p:nvSpPr>
          <p:cNvPr id="24" name="TextBox 23"/>
          <p:cNvSpPr txBox="1"/>
          <p:nvPr/>
        </p:nvSpPr>
        <p:spPr>
          <a:xfrm>
            <a:off x="14012685" y="22744889"/>
            <a:ext cx="12555715" cy="6001643"/>
          </a:xfrm>
          <a:prstGeom prst="rect">
            <a:avLst/>
          </a:prstGeom>
          <a:solidFill>
            <a:srgbClr val="7030A0"/>
          </a:solidFill>
        </p:spPr>
        <p:txBody>
          <a:bodyPr wrap="square" rtlCol="0">
            <a:spAutoFit/>
          </a:bodyPr>
          <a:lstStyle/>
          <a:p>
            <a:r>
              <a:rPr lang="en-GB" sz="4800" b="1" u="sng" dirty="0" smtClean="0"/>
              <a:t>SCHOOLS</a:t>
            </a:r>
          </a:p>
          <a:p>
            <a:endParaRPr lang="en-GB" sz="4800" b="1" u="sng" dirty="0" smtClean="0"/>
          </a:p>
          <a:p>
            <a:pPr marL="685800" indent="-685800">
              <a:buFont typeface="Arial" panose="020B0604020202020204" pitchFamily="34" charset="0"/>
              <a:buChar char="•"/>
            </a:pPr>
            <a:r>
              <a:rPr lang="en-GB" sz="4800" b="1" dirty="0" smtClean="0"/>
              <a:t>ADMISSIONS</a:t>
            </a:r>
          </a:p>
          <a:p>
            <a:pPr marL="685800" indent="-685800">
              <a:buFont typeface="Arial" panose="020B0604020202020204" pitchFamily="34" charset="0"/>
              <a:buChar char="•"/>
            </a:pPr>
            <a:r>
              <a:rPr lang="en-GB" sz="4800" b="1" dirty="0" smtClean="0"/>
              <a:t>SCHOOL APPEALS</a:t>
            </a:r>
          </a:p>
          <a:p>
            <a:pPr marL="685800" indent="-685800">
              <a:buFont typeface="Arial" panose="020B0604020202020204" pitchFamily="34" charset="0"/>
              <a:buChar char="•"/>
            </a:pPr>
            <a:r>
              <a:rPr lang="en-GB" sz="4800" b="1" dirty="0" smtClean="0"/>
              <a:t>TRANSPORT FOR CHILDREN WITH SPECIAL NEEDS</a:t>
            </a:r>
          </a:p>
          <a:p>
            <a:pPr marL="685800" indent="-685800">
              <a:buFont typeface="Arial" panose="020B0604020202020204" pitchFamily="34" charset="0"/>
              <a:buChar char="•"/>
            </a:pPr>
            <a:r>
              <a:rPr lang="en-GB" sz="4800" b="1" dirty="0" smtClean="0"/>
              <a:t>BENEFITS FOR CHILDREN WITH SPECIAL NEEDS</a:t>
            </a:r>
            <a:endParaRPr lang="en-GB" sz="4800" b="1" dirty="0"/>
          </a:p>
        </p:txBody>
      </p:sp>
      <p:sp>
        <p:nvSpPr>
          <p:cNvPr id="25" name="TextBox 24"/>
          <p:cNvSpPr txBox="1"/>
          <p:nvPr/>
        </p:nvSpPr>
        <p:spPr>
          <a:xfrm>
            <a:off x="15563589" y="30262113"/>
            <a:ext cx="14626883" cy="3416320"/>
          </a:xfrm>
          <a:prstGeom prst="rect">
            <a:avLst/>
          </a:prstGeom>
          <a:noFill/>
        </p:spPr>
        <p:txBody>
          <a:bodyPr wrap="square" rtlCol="0">
            <a:spAutoFit/>
          </a:bodyPr>
          <a:lstStyle/>
          <a:p>
            <a:r>
              <a:rPr lang="en-GB" sz="5400" b="1" dirty="0" smtClean="0"/>
              <a:t>WE OFFER BILINGUAL SUPPORT FOR SPEAKERS OF OTHER LANGUAGES IN URDU, HINDI, GUJARATI, PUNJAB AND MORE.</a:t>
            </a:r>
            <a:endParaRPr lang="en-GB" sz="5400" b="1" dirty="0"/>
          </a:p>
        </p:txBody>
      </p:sp>
      <p:sp>
        <p:nvSpPr>
          <p:cNvPr id="2" name="TextBox 1"/>
          <p:cNvSpPr txBox="1"/>
          <p:nvPr/>
        </p:nvSpPr>
        <p:spPr>
          <a:xfrm>
            <a:off x="12985961" y="18172545"/>
            <a:ext cx="8451639" cy="4524315"/>
          </a:xfrm>
          <a:prstGeom prst="rect">
            <a:avLst/>
          </a:prstGeom>
          <a:solidFill>
            <a:schemeClr val="accent2">
              <a:lumMod val="75000"/>
            </a:schemeClr>
          </a:solidFill>
        </p:spPr>
        <p:txBody>
          <a:bodyPr wrap="square" rtlCol="0">
            <a:spAutoFit/>
          </a:bodyPr>
          <a:lstStyle/>
          <a:p>
            <a:r>
              <a:rPr lang="en-GB" sz="4800" b="1" u="sng" dirty="0" smtClean="0"/>
              <a:t>MONEY MANAGEMENT</a:t>
            </a:r>
          </a:p>
          <a:p>
            <a:endParaRPr lang="en-GB" sz="4800" b="1" u="sng" dirty="0" smtClean="0"/>
          </a:p>
          <a:p>
            <a:pPr marL="685800" indent="-685800">
              <a:buFont typeface="Arial" panose="020B0604020202020204" pitchFamily="34" charset="0"/>
              <a:buChar char="•"/>
            </a:pPr>
            <a:r>
              <a:rPr lang="en-GB" sz="4800" b="1" dirty="0" smtClean="0"/>
              <a:t>DEBIT HELP</a:t>
            </a:r>
          </a:p>
          <a:p>
            <a:pPr marL="685800" indent="-685800">
              <a:buFont typeface="Arial" panose="020B0604020202020204" pitchFamily="34" charset="0"/>
              <a:buChar char="•"/>
            </a:pPr>
            <a:r>
              <a:rPr lang="en-GB" sz="4800" b="1" dirty="0" smtClean="0"/>
              <a:t>MONEY ADVISER- HELP WITH CREDITORS &amp; COURTS</a:t>
            </a:r>
            <a:endParaRPr lang="en-GB" sz="4800" b="1" dirty="0"/>
          </a:p>
        </p:txBody>
      </p:sp>
      <p:sp>
        <p:nvSpPr>
          <p:cNvPr id="3" name="TextBox 2"/>
          <p:cNvSpPr txBox="1"/>
          <p:nvPr/>
        </p:nvSpPr>
        <p:spPr>
          <a:xfrm>
            <a:off x="21469561" y="18166565"/>
            <a:ext cx="8805652" cy="6740307"/>
          </a:xfrm>
          <a:prstGeom prst="rect">
            <a:avLst/>
          </a:prstGeom>
          <a:solidFill>
            <a:schemeClr val="accent5">
              <a:lumMod val="75000"/>
            </a:schemeClr>
          </a:solidFill>
        </p:spPr>
        <p:txBody>
          <a:bodyPr wrap="square" rtlCol="0">
            <a:spAutoFit/>
          </a:bodyPr>
          <a:lstStyle/>
          <a:p>
            <a:r>
              <a:rPr lang="en-GB" sz="4800" b="1" u="sng" dirty="0" smtClean="0"/>
              <a:t>BENEFITS</a:t>
            </a:r>
          </a:p>
          <a:p>
            <a:endParaRPr lang="en-GB" sz="4800" b="1" dirty="0"/>
          </a:p>
          <a:p>
            <a:pPr marL="685800" indent="-685800">
              <a:buFont typeface="Arial" panose="020B0604020202020204" pitchFamily="34" charset="0"/>
              <a:buChar char="•"/>
            </a:pPr>
            <a:r>
              <a:rPr lang="en-GB" sz="4800" b="1" dirty="0" smtClean="0"/>
              <a:t>UNIVERSAL CREDIT</a:t>
            </a:r>
          </a:p>
          <a:p>
            <a:pPr marL="685800" indent="-685800">
              <a:buFont typeface="Arial" panose="020B0604020202020204" pitchFamily="34" charset="0"/>
              <a:buChar char="•"/>
            </a:pPr>
            <a:r>
              <a:rPr lang="en-GB" sz="4800" b="1" dirty="0" smtClean="0"/>
              <a:t>HOUSING BENEFIT</a:t>
            </a:r>
          </a:p>
          <a:p>
            <a:pPr marL="685800" indent="-685800">
              <a:buFont typeface="Arial" panose="020B0604020202020204" pitchFamily="34" charset="0"/>
              <a:buChar char="•"/>
            </a:pPr>
            <a:r>
              <a:rPr lang="en-GB" sz="4800" b="1" dirty="0" smtClean="0"/>
              <a:t>DISABILITY-PERSONAL INDEPENDENT PAYMENT</a:t>
            </a:r>
          </a:p>
          <a:p>
            <a:pPr marL="685800" indent="-685800">
              <a:buFont typeface="Arial" panose="020B0604020202020204" pitchFamily="34" charset="0"/>
              <a:buChar char="•"/>
            </a:pPr>
            <a:r>
              <a:rPr lang="en-GB" sz="4800" b="1" dirty="0" smtClean="0"/>
              <a:t>ATTENDANCE ALLOWANCE</a:t>
            </a:r>
            <a:endParaRPr lang="en-GB" sz="4800" b="1" dirty="0"/>
          </a:p>
        </p:txBody>
      </p:sp>
      <p:pic>
        <p:nvPicPr>
          <p:cNvPr id="26" name="Picture 2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0762" y="39734303"/>
            <a:ext cx="1627238" cy="1047641"/>
          </a:xfrm>
          <a:prstGeom prst="rect">
            <a:avLst/>
          </a:prstGeom>
        </p:spPr>
      </p:pic>
      <p:pic>
        <p:nvPicPr>
          <p:cNvPr id="27" name="Picture 2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269625" y="40137328"/>
            <a:ext cx="1579511" cy="856490"/>
          </a:xfrm>
          <a:prstGeom prst="rect">
            <a:avLst/>
          </a:prstGeom>
        </p:spPr>
      </p:pic>
      <p:sp>
        <p:nvSpPr>
          <p:cNvPr id="19" name="Rectangle 18"/>
          <p:cNvSpPr/>
          <p:nvPr/>
        </p:nvSpPr>
        <p:spPr>
          <a:xfrm>
            <a:off x="18227780" y="40149468"/>
            <a:ext cx="13125239" cy="830997"/>
          </a:xfrm>
          <a:prstGeom prst="rect">
            <a:avLst/>
          </a:prstGeom>
          <a:solidFill>
            <a:schemeClr val="accent2">
              <a:lumMod val="40000"/>
              <a:lumOff val="60000"/>
            </a:schemeClr>
          </a:solidFill>
        </p:spPr>
        <p:txBody>
          <a:bodyPr wrap="square">
            <a:spAutoFit/>
          </a:bodyPr>
          <a:lstStyle/>
          <a:p>
            <a:r>
              <a:rPr lang="en-GB" sz="4800" b="1" dirty="0">
                <a:solidFill>
                  <a:srgbClr val="FF0000"/>
                </a:solidFill>
              </a:rPr>
              <a:t>WWW.SAHARAINPRESTON.ORG.UK</a:t>
            </a:r>
          </a:p>
        </p:txBody>
      </p:sp>
    </p:spTree>
    <p:extLst>
      <p:ext uri="{BB962C8B-B14F-4D97-AF65-F5344CB8AC3E}">
        <p14:creationId xmlns:p14="http://schemas.microsoft.com/office/powerpoint/2010/main" val="61061769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43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TM10001114[[fn=Gallery]]</Template>
  <TotalTime>124</TotalTime>
  <Words>228</Words>
  <Application>Microsoft Office PowerPoint</Application>
  <PresentationFormat>Custom</PresentationFormat>
  <Paragraphs>65</Paragraphs>
  <Slides>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Rockwell</vt:lpstr>
      <vt:lpstr>Gallery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 Hatch</cp:lastModifiedBy>
  <cp:revision>24</cp:revision>
  <dcterms:created xsi:type="dcterms:W3CDTF">2024-02-21T13:03:59Z</dcterms:created>
  <dcterms:modified xsi:type="dcterms:W3CDTF">2026-10-08T08:54:08Z</dcterms:modified>
</cp:coreProperties>
</file>