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9" r:id="rId2"/>
    <p:sldId id="281" r:id="rId3"/>
    <p:sldId id="271" r:id="rId4"/>
    <p:sldId id="277" r:id="rId5"/>
    <p:sldId id="280" r:id="rId6"/>
    <p:sldId id="295" r:id="rId7"/>
    <p:sldId id="290" r:id="rId8"/>
    <p:sldId id="294" r:id="rId9"/>
    <p:sldId id="27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ysia Ainsworth" initials="EA" lastIdx="1" clrIdx="0">
    <p:extLst>
      <p:ext uri="{19B8F6BF-5375-455C-9EA6-DF929625EA0E}">
        <p15:presenceInfo xmlns:p15="http://schemas.microsoft.com/office/powerpoint/2012/main" userId="S::e.ainsworth@greenlands.lancs.sch.uk::84f043d2-ed4e-4f0b-9181-a5469b107a9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9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7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ysia Ainsworth" userId="S::e.ainsworth@greenlands.lancs.sch.uk::84f043d2-ed4e-4f0b-9181-a5469b107a9e" providerId="AD" clId="Web-{3464AC9B-86A3-BBD4-DA8B-AC68EB1C1011}"/>
    <pc:docChg chg="modSld">
      <pc:chgData name="Elysia Ainsworth" userId="S::e.ainsworth@greenlands.lancs.sch.uk::84f043d2-ed4e-4f0b-9181-a5469b107a9e" providerId="AD" clId="Web-{3464AC9B-86A3-BBD4-DA8B-AC68EB1C1011}" dt="2024-09-05T08:52:13.707" v="1"/>
      <pc:docMkLst>
        <pc:docMk/>
      </pc:docMkLst>
      <pc:sldChg chg="modSp">
        <pc:chgData name="Elysia Ainsworth" userId="S::e.ainsworth@greenlands.lancs.sch.uk::84f043d2-ed4e-4f0b-9181-a5469b107a9e" providerId="AD" clId="Web-{3464AC9B-86A3-BBD4-DA8B-AC68EB1C1011}" dt="2024-09-05T08:52:13.707" v="1"/>
        <pc:sldMkLst>
          <pc:docMk/>
          <pc:sldMk cId="4183637294" sldId="258"/>
        </pc:sldMkLst>
        <pc:picChg chg="mod modCrop">
          <ac:chgData name="Elysia Ainsworth" userId="S::e.ainsworth@greenlands.lancs.sch.uk::84f043d2-ed4e-4f0b-9181-a5469b107a9e" providerId="AD" clId="Web-{3464AC9B-86A3-BBD4-DA8B-AC68EB1C1011}" dt="2024-09-05T08:52:13.707" v="1"/>
          <ac:picMkLst>
            <pc:docMk/>
            <pc:sldMk cId="4183637294" sldId="258"/>
            <ac:picMk id="1030" creationId="{00000000-0000-0000-0000-000000000000}"/>
          </ac:picMkLst>
        </pc:picChg>
      </pc:sldChg>
    </pc:docChg>
  </pc:docChgLst>
  <pc:docChgLst>
    <pc:chgData name="Elysia Ainsworth" userId="84f043d2-ed4e-4f0b-9181-a5469b107a9e" providerId="ADAL" clId="{98F9EB9A-CA0A-4135-89B2-DD96E1AEF3D8}"/>
    <pc:docChg chg="undo custSel addSld delSld modSld sldOrd modMainMaster">
      <pc:chgData name="Elysia Ainsworth" userId="84f043d2-ed4e-4f0b-9181-a5469b107a9e" providerId="ADAL" clId="{98F9EB9A-CA0A-4135-89B2-DD96E1AEF3D8}" dt="2026-09-10T08:30:51.413" v="1671" actId="1076"/>
      <pc:docMkLst>
        <pc:docMk/>
      </pc:docMkLst>
      <pc:sldChg chg="addSp delSp modSp mod ord setBg">
        <pc:chgData name="Elysia Ainsworth" userId="84f043d2-ed4e-4f0b-9181-a5469b107a9e" providerId="ADAL" clId="{98F9EB9A-CA0A-4135-89B2-DD96E1AEF3D8}" dt="2026-09-10T08:30:51.413" v="1671" actId="1076"/>
        <pc:sldMkLst>
          <pc:docMk/>
          <pc:sldMk cId="2762673022" sldId="271"/>
        </pc:sldMkLst>
        <pc:spChg chg="mod">
          <ac:chgData name="Elysia Ainsworth" userId="84f043d2-ed4e-4f0b-9181-a5469b107a9e" providerId="ADAL" clId="{98F9EB9A-CA0A-4135-89B2-DD96E1AEF3D8}" dt="2026-09-10T07:47:46.452" v="801"/>
          <ac:spMkLst>
            <pc:docMk/>
            <pc:sldMk cId="2762673022" sldId="271"/>
            <ac:spMk id="2" creationId="{00000000-0000-0000-0000-000000000000}"/>
          </ac:spMkLst>
        </pc:spChg>
        <pc:spChg chg="mod">
          <ac:chgData name="Elysia Ainsworth" userId="84f043d2-ed4e-4f0b-9181-a5469b107a9e" providerId="ADAL" clId="{98F9EB9A-CA0A-4135-89B2-DD96E1AEF3D8}" dt="2026-09-10T07:58:38.884" v="1064" actId="20577"/>
          <ac:spMkLst>
            <pc:docMk/>
            <pc:sldMk cId="2762673022" sldId="271"/>
            <ac:spMk id="3" creationId="{00000000-0000-0000-0000-000000000000}"/>
          </ac:spMkLst>
        </pc:spChg>
        <pc:spChg chg="add mod">
          <ac:chgData name="Elysia Ainsworth" userId="84f043d2-ed4e-4f0b-9181-a5469b107a9e" providerId="ADAL" clId="{98F9EB9A-CA0A-4135-89B2-DD96E1AEF3D8}" dt="2026-09-10T07:54:28.971" v="869" actId="1076"/>
          <ac:spMkLst>
            <pc:docMk/>
            <pc:sldMk cId="2762673022" sldId="271"/>
            <ac:spMk id="8" creationId="{60A9361F-9E86-4B05-B186-98610C5F2424}"/>
          </ac:spMkLst>
        </pc:spChg>
        <pc:spChg chg="add mod">
          <ac:chgData name="Elysia Ainsworth" userId="84f043d2-ed4e-4f0b-9181-a5469b107a9e" providerId="ADAL" clId="{98F9EB9A-CA0A-4135-89B2-DD96E1AEF3D8}" dt="2026-09-10T07:56:33.601" v="959" actId="1076"/>
          <ac:spMkLst>
            <pc:docMk/>
            <pc:sldMk cId="2762673022" sldId="271"/>
            <ac:spMk id="9" creationId="{8BA7D32C-41B5-4E11-9AC4-2BC19033717E}"/>
          </ac:spMkLst>
        </pc:spChg>
        <pc:spChg chg="add mod">
          <ac:chgData name="Elysia Ainsworth" userId="84f043d2-ed4e-4f0b-9181-a5469b107a9e" providerId="ADAL" clId="{98F9EB9A-CA0A-4135-89B2-DD96E1AEF3D8}" dt="2026-09-10T07:55:23.643" v="946" actId="1076"/>
          <ac:spMkLst>
            <pc:docMk/>
            <pc:sldMk cId="2762673022" sldId="271"/>
            <ac:spMk id="10" creationId="{21BABD36-B604-4655-AB93-49EB53A49777}"/>
          </ac:spMkLst>
        </pc:spChg>
        <pc:spChg chg="add mod">
          <ac:chgData name="Elysia Ainsworth" userId="84f043d2-ed4e-4f0b-9181-a5469b107a9e" providerId="ADAL" clId="{98F9EB9A-CA0A-4135-89B2-DD96E1AEF3D8}" dt="2026-09-10T07:57:03.913" v="1009" actId="1076"/>
          <ac:spMkLst>
            <pc:docMk/>
            <pc:sldMk cId="2762673022" sldId="271"/>
            <ac:spMk id="12" creationId="{2670B872-D148-49E9-BB45-3F85C4BBDEA7}"/>
          </ac:spMkLst>
        </pc:spChg>
        <pc:spChg chg="add mod">
          <ac:chgData name="Elysia Ainsworth" userId="84f043d2-ed4e-4f0b-9181-a5469b107a9e" providerId="ADAL" clId="{98F9EB9A-CA0A-4135-89B2-DD96E1AEF3D8}" dt="2026-09-10T08:17:42.580" v="1631" actId="1076"/>
          <ac:spMkLst>
            <pc:docMk/>
            <pc:sldMk cId="2762673022" sldId="271"/>
            <ac:spMk id="16" creationId="{FF0C74B2-0EC3-4F1D-B01B-C805E0AE0216}"/>
          </ac:spMkLst>
        </pc:spChg>
        <pc:spChg chg="add mod">
          <ac:chgData name="Elysia Ainsworth" userId="84f043d2-ed4e-4f0b-9181-a5469b107a9e" providerId="ADAL" clId="{98F9EB9A-CA0A-4135-89B2-DD96E1AEF3D8}" dt="2026-09-10T08:30:51.413" v="1671" actId="1076"/>
          <ac:spMkLst>
            <pc:docMk/>
            <pc:sldMk cId="2762673022" sldId="271"/>
            <ac:spMk id="18" creationId="{CD579196-F016-40A5-8EDE-B19EC93F5391}"/>
          </ac:spMkLst>
        </pc:spChg>
        <pc:picChg chg="mod">
          <ac:chgData name="Elysia Ainsworth" userId="84f043d2-ed4e-4f0b-9181-a5469b107a9e" providerId="ADAL" clId="{98F9EB9A-CA0A-4135-89B2-DD96E1AEF3D8}" dt="2026-09-10T07:53:39.502" v="827" actId="1076"/>
          <ac:picMkLst>
            <pc:docMk/>
            <pc:sldMk cId="2762673022" sldId="271"/>
            <ac:picMk id="4" creationId="{00000000-0000-0000-0000-000000000000}"/>
          </ac:picMkLst>
        </pc:picChg>
        <pc:picChg chg="add mod">
          <ac:chgData name="Elysia Ainsworth" userId="84f043d2-ed4e-4f0b-9181-a5469b107a9e" providerId="ADAL" clId="{98F9EB9A-CA0A-4135-89B2-DD96E1AEF3D8}" dt="2026-09-10T07:56:31.788" v="958" actId="1076"/>
          <ac:picMkLst>
            <pc:docMk/>
            <pc:sldMk cId="2762673022" sldId="271"/>
            <ac:picMk id="5" creationId="{6DF64128-EF28-45F6-98CA-8CD8C7E779C0}"/>
          </ac:picMkLst>
        </pc:picChg>
        <pc:picChg chg="del mod">
          <ac:chgData name="Elysia Ainsworth" userId="84f043d2-ed4e-4f0b-9181-a5469b107a9e" providerId="ADAL" clId="{98F9EB9A-CA0A-4135-89B2-DD96E1AEF3D8}" dt="2026-09-10T07:53:21.002" v="817" actId="478"/>
          <ac:picMkLst>
            <pc:docMk/>
            <pc:sldMk cId="2762673022" sldId="271"/>
            <ac:picMk id="6" creationId="{00000000-0000-0000-0000-000000000000}"/>
          </ac:picMkLst>
        </pc:picChg>
        <pc:picChg chg="add mod modCrop">
          <ac:chgData name="Elysia Ainsworth" userId="84f043d2-ed4e-4f0b-9181-a5469b107a9e" providerId="ADAL" clId="{98F9EB9A-CA0A-4135-89B2-DD96E1AEF3D8}" dt="2026-09-10T07:56:34.288" v="960" actId="1076"/>
          <ac:picMkLst>
            <pc:docMk/>
            <pc:sldMk cId="2762673022" sldId="271"/>
            <ac:picMk id="7" creationId="{93A723A4-DF38-4DF2-B57F-4E88813FE662}"/>
          </ac:picMkLst>
        </pc:picChg>
        <pc:picChg chg="add mod modCrop">
          <ac:chgData name="Elysia Ainsworth" userId="84f043d2-ed4e-4f0b-9181-a5469b107a9e" providerId="ADAL" clId="{98F9EB9A-CA0A-4135-89B2-DD96E1AEF3D8}" dt="2026-09-10T07:56:28.866" v="957" actId="14100"/>
          <ac:picMkLst>
            <pc:docMk/>
            <pc:sldMk cId="2762673022" sldId="271"/>
            <ac:picMk id="11" creationId="{22BD6B81-F1D1-416A-810B-685609250077}"/>
          </ac:picMkLst>
        </pc:picChg>
        <pc:picChg chg="add mod">
          <ac:chgData name="Elysia Ainsworth" userId="84f043d2-ed4e-4f0b-9181-a5469b107a9e" providerId="ADAL" clId="{98F9EB9A-CA0A-4135-89B2-DD96E1AEF3D8}" dt="2026-09-10T07:57:49.700" v="1019" actId="14100"/>
          <ac:picMkLst>
            <pc:docMk/>
            <pc:sldMk cId="2762673022" sldId="271"/>
            <ac:picMk id="13" creationId="{6E04BEA4-FE8C-487E-83F1-35607EC5FAC2}"/>
          </ac:picMkLst>
        </pc:picChg>
        <pc:picChg chg="del mod">
          <ac:chgData name="Elysia Ainsworth" userId="84f043d2-ed4e-4f0b-9181-a5469b107a9e" providerId="ADAL" clId="{98F9EB9A-CA0A-4135-89B2-DD96E1AEF3D8}" dt="2026-09-10T07:57:35.122" v="1011" actId="478"/>
          <ac:picMkLst>
            <pc:docMk/>
            <pc:sldMk cId="2762673022" sldId="271"/>
            <ac:picMk id="1026" creationId="{00000000-0000-0000-0000-000000000000}"/>
          </ac:picMkLst>
        </pc:picChg>
      </pc:sldChg>
      <pc:sldChg chg="addSp delSp modSp del mod ord">
        <pc:chgData name="Elysia Ainsworth" userId="84f043d2-ed4e-4f0b-9181-a5469b107a9e" providerId="ADAL" clId="{98F9EB9A-CA0A-4135-89B2-DD96E1AEF3D8}" dt="2026-09-03T10:42:52.044" v="575" actId="47"/>
        <pc:sldMkLst>
          <pc:docMk/>
          <pc:sldMk cId="3423449584" sldId="272"/>
        </pc:sldMkLst>
        <pc:spChg chg="del mod">
          <ac:chgData name="Elysia Ainsworth" userId="84f043d2-ed4e-4f0b-9181-a5469b107a9e" providerId="ADAL" clId="{98F9EB9A-CA0A-4135-89B2-DD96E1AEF3D8}" dt="2026-09-03T10:41:23.544" v="533" actId="21"/>
          <ac:spMkLst>
            <pc:docMk/>
            <pc:sldMk cId="3423449584" sldId="272"/>
            <ac:spMk id="2" creationId="{00000000-0000-0000-0000-000000000000}"/>
          </ac:spMkLst>
        </pc:spChg>
        <pc:spChg chg="del">
          <ac:chgData name="Elysia Ainsworth" userId="84f043d2-ed4e-4f0b-9181-a5469b107a9e" providerId="ADAL" clId="{98F9EB9A-CA0A-4135-89B2-DD96E1AEF3D8}" dt="2026-09-03T10:41:06.465" v="526" actId="21"/>
          <ac:spMkLst>
            <pc:docMk/>
            <pc:sldMk cId="3423449584" sldId="272"/>
            <ac:spMk id="3" creationId="{00000000-0000-0000-0000-000000000000}"/>
          </ac:spMkLst>
        </pc:spChg>
        <pc:spChg chg="add mod">
          <ac:chgData name="Elysia Ainsworth" userId="84f043d2-ed4e-4f0b-9181-a5469b107a9e" providerId="ADAL" clId="{98F9EB9A-CA0A-4135-89B2-DD96E1AEF3D8}" dt="2026-09-03T10:41:06.465" v="526" actId="21"/>
          <ac:spMkLst>
            <pc:docMk/>
            <pc:sldMk cId="3423449584" sldId="272"/>
            <ac:spMk id="7" creationId="{D1E4AB1E-F369-441E-8665-A639031E16DF}"/>
          </ac:spMkLst>
        </pc:spChg>
        <pc:spChg chg="add mod">
          <ac:chgData name="Elysia Ainsworth" userId="84f043d2-ed4e-4f0b-9181-a5469b107a9e" providerId="ADAL" clId="{98F9EB9A-CA0A-4135-89B2-DD96E1AEF3D8}" dt="2026-09-03T10:41:23.544" v="533" actId="21"/>
          <ac:spMkLst>
            <pc:docMk/>
            <pc:sldMk cId="3423449584" sldId="272"/>
            <ac:spMk id="9" creationId="{E8AB00B4-EE05-4454-B5DF-AB94D2BDEC92}"/>
          </ac:spMkLst>
        </pc:spChg>
      </pc:sldChg>
      <pc:sldChg chg="delSp modSp del mod">
        <pc:chgData name="Elysia Ainsworth" userId="84f043d2-ed4e-4f0b-9181-a5469b107a9e" providerId="ADAL" clId="{98F9EB9A-CA0A-4135-89B2-DD96E1AEF3D8}" dt="2026-09-03T10:38:36.824" v="347" actId="47"/>
        <pc:sldMkLst>
          <pc:docMk/>
          <pc:sldMk cId="4004904349" sldId="273"/>
        </pc:sldMkLst>
        <pc:spChg chg="mod">
          <ac:chgData name="Elysia Ainsworth" userId="84f043d2-ed4e-4f0b-9181-a5469b107a9e" providerId="ADAL" clId="{98F9EB9A-CA0A-4135-89B2-DD96E1AEF3D8}" dt="2026-09-03T10:37:59.105" v="335" actId="21"/>
          <ac:spMkLst>
            <pc:docMk/>
            <pc:sldMk cId="4004904349" sldId="273"/>
            <ac:spMk id="3" creationId="{00000000-0000-0000-0000-000000000000}"/>
          </ac:spMkLst>
        </pc:spChg>
        <pc:picChg chg="del">
          <ac:chgData name="Elysia Ainsworth" userId="84f043d2-ed4e-4f0b-9181-a5469b107a9e" providerId="ADAL" clId="{98F9EB9A-CA0A-4135-89B2-DD96E1AEF3D8}" dt="2026-09-03T10:38:10.137" v="337" actId="21"/>
          <ac:picMkLst>
            <pc:docMk/>
            <pc:sldMk cId="4004904349" sldId="273"/>
            <ac:picMk id="4" creationId="{00000000-0000-0000-0000-000000000000}"/>
          </ac:picMkLst>
        </pc:picChg>
      </pc:sldChg>
      <pc:sldChg chg="del">
        <pc:chgData name="Elysia Ainsworth" userId="84f043d2-ed4e-4f0b-9181-a5469b107a9e" providerId="ADAL" clId="{98F9EB9A-CA0A-4135-89B2-DD96E1AEF3D8}" dt="2026-09-03T10:35:04.764" v="227" actId="47"/>
        <pc:sldMkLst>
          <pc:docMk/>
          <pc:sldMk cId="3583691628" sldId="276"/>
        </pc:sldMkLst>
      </pc:sldChg>
      <pc:sldChg chg="addSp modSp mod ord">
        <pc:chgData name="Elysia Ainsworth" userId="84f043d2-ed4e-4f0b-9181-a5469b107a9e" providerId="ADAL" clId="{98F9EB9A-CA0A-4135-89B2-DD96E1AEF3D8}" dt="2026-09-10T08:00:23.681" v="1086" actId="20577"/>
        <pc:sldMkLst>
          <pc:docMk/>
          <pc:sldMk cId="622345571" sldId="277"/>
        </pc:sldMkLst>
        <pc:spChg chg="mod">
          <ac:chgData name="Elysia Ainsworth" userId="84f043d2-ed4e-4f0b-9181-a5469b107a9e" providerId="ADAL" clId="{98F9EB9A-CA0A-4135-89B2-DD96E1AEF3D8}" dt="2026-09-10T07:47:46.452" v="801"/>
          <ac:spMkLst>
            <pc:docMk/>
            <pc:sldMk cId="622345571" sldId="277"/>
            <ac:spMk id="2" creationId="{00000000-0000-0000-0000-000000000000}"/>
          </ac:spMkLst>
        </pc:spChg>
        <pc:spChg chg="mod">
          <ac:chgData name="Elysia Ainsworth" userId="84f043d2-ed4e-4f0b-9181-a5469b107a9e" providerId="ADAL" clId="{98F9EB9A-CA0A-4135-89B2-DD96E1AEF3D8}" dt="2026-09-10T08:00:23.681" v="1086" actId="20577"/>
          <ac:spMkLst>
            <pc:docMk/>
            <pc:sldMk cId="622345571" sldId="277"/>
            <ac:spMk id="3" creationId="{00000000-0000-0000-0000-000000000000}"/>
          </ac:spMkLst>
        </pc:spChg>
        <pc:picChg chg="mod">
          <ac:chgData name="Elysia Ainsworth" userId="84f043d2-ed4e-4f0b-9181-a5469b107a9e" providerId="ADAL" clId="{98F9EB9A-CA0A-4135-89B2-DD96E1AEF3D8}" dt="2026-09-03T10:39:56.966" v="518" actId="14100"/>
          <ac:picMkLst>
            <pc:docMk/>
            <pc:sldMk cId="622345571" sldId="277"/>
            <ac:picMk id="4" creationId="{00000000-0000-0000-0000-000000000000}"/>
          </ac:picMkLst>
        </pc:picChg>
        <pc:picChg chg="add mod">
          <ac:chgData name="Elysia Ainsworth" userId="84f043d2-ed4e-4f0b-9181-a5469b107a9e" providerId="ADAL" clId="{98F9EB9A-CA0A-4135-89B2-DD96E1AEF3D8}" dt="2026-09-10T07:59:46.713" v="1070" actId="1076"/>
          <ac:picMkLst>
            <pc:docMk/>
            <pc:sldMk cId="622345571" sldId="277"/>
            <ac:picMk id="5" creationId="{31A95A62-6111-4260-A67B-445B0F5EEA51}"/>
          </ac:picMkLst>
        </pc:picChg>
        <pc:picChg chg="add mod">
          <ac:chgData name="Elysia Ainsworth" userId="84f043d2-ed4e-4f0b-9181-a5469b107a9e" providerId="ADAL" clId="{98F9EB9A-CA0A-4135-89B2-DD96E1AEF3D8}" dt="2026-09-10T07:59:55.884" v="1074" actId="1076"/>
          <ac:picMkLst>
            <pc:docMk/>
            <pc:sldMk cId="622345571" sldId="277"/>
            <ac:picMk id="6" creationId="{C95E0727-5B65-4BBC-9420-2816F8E9411E}"/>
          </ac:picMkLst>
        </pc:picChg>
      </pc:sldChg>
      <pc:sldChg chg="addSp modSp mod">
        <pc:chgData name="Elysia Ainsworth" userId="84f043d2-ed4e-4f0b-9181-a5469b107a9e" providerId="ADAL" clId="{98F9EB9A-CA0A-4135-89B2-DD96E1AEF3D8}" dt="2026-09-10T08:16:24.012" v="1624" actId="1076"/>
        <pc:sldMkLst>
          <pc:docMk/>
          <pc:sldMk cId="760950227" sldId="278"/>
        </pc:sldMkLst>
        <pc:spChg chg="mod">
          <ac:chgData name="Elysia Ainsworth" userId="84f043d2-ed4e-4f0b-9181-a5469b107a9e" providerId="ADAL" clId="{98F9EB9A-CA0A-4135-89B2-DD96E1AEF3D8}" dt="2026-09-10T08:15:12.511" v="1509" actId="1076"/>
          <ac:spMkLst>
            <pc:docMk/>
            <pc:sldMk cId="760950227" sldId="278"/>
            <ac:spMk id="2" creationId="{00000000-0000-0000-0000-000000000000}"/>
          </ac:spMkLst>
        </pc:spChg>
        <pc:spChg chg="mod">
          <ac:chgData name="Elysia Ainsworth" userId="84f043d2-ed4e-4f0b-9181-a5469b107a9e" providerId="ADAL" clId="{98F9EB9A-CA0A-4135-89B2-DD96E1AEF3D8}" dt="2026-09-10T08:16:24.012" v="1624" actId="1076"/>
          <ac:spMkLst>
            <pc:docMk/>
            <pc:sldMk cId="760950227" sldId="278"/>
            <ac:spMk id="3" creationId="{00000000-0000-0000-0000-000000000000}"/>
          </ac:spMkLst>
        </pc:spChg>
        <pc:spChg chg="add mod">
          <ac:chgData name="Elysia Ainsworth" userId="84f043d2-ed4e-4f0b-9181-a5469b107a9e" providerId="ADAL" clId="{98F9EB9A-CA0A-4135-89B2-DD96E1AEF3D8}" dt="2026-09-10T08:16:07.152" v="1622" actId="1076"/>
          <ac:spMkLst>
            <pc:docMk/>
            <pc:sldMk cId="760950227" sldId="278"/>
            <ac:spMk id="5" creationId="{4FA481B1-BBDE-4E48-BFFF-ADD65CA64424}"/>
          </ac:spMkLst>
        </pc:spChg>
        <pc:picChg chg="add mod">
          <ac:chgData name="Elysia Ainsworth" userId="84f043d2-ed4e-4f0b-9181-a5469b107a9e" providerId="ADAL" clId="{98F9EB9A-CA0A-4135-89B2-DD96E1AEF3D8}" dt="2026-09-10T08:13:11.164" v="1431" actId="1076"/>
          <ac:picMkLst>
            <pc:docMk/>
            <pc:sldMk cId="760950227" sldId="278"/>
            <ac:picMk id="4" creationId="{9B7691DF-F130-4826-BE28-87EF3B61D537}"/>
          </ac:picMkLst>
        </pc:picChg>
      </pc:sldChg>
      <pc:sldChg chg="addSp delSp modSp mod setBg">
        <pc:chgData name="Elysia Ainsworth" userId="84f043d2-ed4e-4f0b-9181-a5469b107a9e" providerId="ADAL" clId="{98F9EB9A-CA0A-4135-89B2-DD96E1AEF3D8}" dt="2026-09-10T07:47:07.268" v="799"/>
        <pc:sldMkLst>
          <pc:docMk/>
          <pc:sldMk cId="4009616622" sldId="279"/>
        </pc:sldMkLst>
        <pc:spChg chg="mod">
          <ac:chgData name="Elysia Ainsworth" userId="84f043d2-ed4e-4f0b-9181-a5469b107a9e" providerId="ADAL" clId="{98F9EB9A-CA0A-4135-89B2-DD96E1AEF3D8}" dt="2026-09-03T10:47:47.789" v="680" actId="403"/>
          <ac:spMkLst>
            <pc:docMk/>
            <pc:sldMk cId="4009616622" sldId="279"/>
            <ac:spMk id="2" creationId="{00000000-0000-0000-0000-000000000000}"/>
          </ac:spMkLst>
        </pc:spChg>
        <pc:picChg chg="add mod">
          <ac:chgData name="Elysia Ainsworth" userId="84f043d2-ed4e-4f0b-9181-a5469b107a9e" providerId="ADAL" clId="{98F9EB9A-CA0A-4135-89B2-DD96E1AEF3D8}" dt="2026-09-03T10:47:52.627" v="681" actId="1076"/>
          <ac:picMkLst>
            <pc:docMk/>
            <pc:sldMk cId="4009616622" sldId="279"/>
            <ac:picMk id="3" creationId="{EF3B1367-672A-4552-B80F-FAFB5076A249}"/>
          </ac:picMkLst>
        </pc:picChg>
        <pc:picChg chg="del">
          <ac:chgData name="Elysia Ainsworth" userId="84f043d2-ed4e-4f0b-9181-a5469b107a9e" providerId="ADAL" clId="{98F9EB9A-CA0A-4135-89B2-DD96E1AEF3D8}" dt="2026-09-03T10:27:26.829" v="0" actId="478"/>
          <ac:picMkLst>
            <pc:docMk/>
            <pc:sldMk cId="4009616622" sldId="279"/>
            <ac:picMk id="5" creationId="{00000000-0000-0000-0000-000000000000}"/>
          </ac:picMkLst>
        </pc:picChg>
      </pc:sldChg>
      <pc:sldChg chg="addSp delSp modSp mod ord">
        <pc:chgData name="Elysia Ainsworth" userId="84f043d2-ed4e-4f0b-9181-a5469b107a9e" providerId="ADAL" clId="{98F9EB9A-CA0A-4135-89B2-DD96E1AEF3D8}" dt="2026-09-10T08:29:20.015" v="1660" actId="1076"/>
        <pc:sldMkLst>
          <pc:docMk/>
          <pc:sldMk cId="3707739855" sldId="280"/>
        </pc:sldMkLst>
        <pc:spChg chg="mod">
          <ac:chgData name="Elysia Ainsworth" userId="84f043d2-ed4e-4f0b-9181-a5469b107a9e" providerId="ADAL" clId="{98F9EB9A-CA0A-4135-89B2-DD96E1AEF3D8}" dt="2026-09-10T07:47:46.452" v="801"/>
          <ac:spMkLst>
            <pc:docMk/>
            <pc:sldMk cId="3707739855" sldId="280"/>
            <ac:spMk id="2" creationId="{00000000-0000-0000-0000-000000000000}"/>
          </ac:spMkLst>
        </pc:spChg>
        <pc:spChg chg="mod">
          <ac:chgData name="Elysia Ainsworth" userId="84f043d2-ed4e-4f0b-9181-a5469b107a9e" providerId="ADAL" clId="{98F9EB9A-CA0A-4135-89B2-DD96E1AEF3D8}" dt="2026-09-03T10:46:43.634" v="673" actId="20577"/>
          <ac:spMkLst>
            <pc:docMk/>
            <pc:sldMk cId="3707739855" sldId="280"/>
            <ac:spMk id="3" creationId="{00000000-0000-0000-0000-000000000000}"/>
          </ac:spMkLst>
        </pc:spChg>
        <pc:spChg chg="del">
          <ac:chgData name="Elysia Ainsworth" userId="84f043d2-ed4e-4f0b-9181-a5469b107a9e" providerId="ADAL" clId="{98F9EB9A-CA0A-4135-89B2-DD96E1AEF3D8}" dt="2026-09-03T10:44:12.939" v="585" actId="478"/>
          <ac:spMkLst>
            <pc:docMk/>
            <pc:sldMk cId="3707739855" sldId="280"/>
            <ac:spMk id="4" creationId="{00000000-0000-0000-0000-000000000000}"/>
          </ac:spMkLst>
        </pc:spChg>
        <pc:spChg chg="add mod">
          <ac:chgData name="Elysia Ainsworth" userId="84f043d2-ed4e-4f0b-9181-a5469b107a9e" providerId="ADAL" clId="{98F9EB9A-CA0A-4135-89B2-DD96E1AEF3D8}" dt="2026-09-10T08:29:20.015" v="1660" actId="1076"/>
          <ac:spMkLst>
            <pc:docMk/>
            <pc:sldMk cId="3707739855" sldId="280"/>
            <ac:spMk id="9" creationId="{7DF80257-70AE-4355-8913-940E4E9F39D9}"/>
          </ac:spMkLst>
        </pc:spChg>
        <pc:picChg chg="del">
          <ac:chgData name="Elysia Ainsworth" userId="84f043d2-ed4e-4f0b-9181-a5469b107a9e" providerId="ADAL" clId="{98F9EB9A-CA0A-4135-89B2-DD96E1AEF3D8}" dt="2026-09-03T10:31:36.481" v="89" actId="478"/>
          <ac:picMkLst>
            <pc:docMk/>
            <pc:sldMk cId="3707739855" sldId="280"/>
            <ac:picMk id="5" creationId="{00000000-0000-0000-0000-000000000000}"/>
          </ac:picMkLst>
        </pc:picChg>
        <pc:picChg chg="add mod modCrop">
          <ac:chgData name="Elysia Ainsworth" userId="84f043d2-ed4e-4f0b-9181-a5469b107a9e" providerId="ADAL" clId="{98F9EB9A-CA0A-4135-89B2-DD96E1AEF3D8}" dt="2026-09-10T08:04:44.092" v="1168" actId="1076"/>
          <ac:picMkLst>
            <pc:docMk/>
            <pc:sldMk cId="3707739855" sldId="280"/>
            <ac:picMk id="7" creationId="{196A7BFD-41D4-413F-B1E0-25063CB62680}"/>
          </ac:picMkLst>
        </pc:picChg>
        <pc:picChg chg="add mod">
          <ac:chgData name="Elysia Ainsworth" userId="84f043d2-ed4e-4f0b-9181-a5469b107a9e" providerId="ADAL" clId="{98F9EB9A-CA0A-4135-89B2-DD96E1AEF3D8}" dt="2026-09-10T08:04:40.264" v="1167" actId="1076"/>
          <ac:picMkLst>
            <pc:docMk/>
            <pc:sldMk cId="3707739855" sldId="280"/>
            <ac:picMk id="8" creationId="{3631F32E-4EA5-4019-92EF-C53BECF63F9A}"/>
          </ac:picMkLst>
        </pc:picChg>
        <pc:picChg chg="add mod">
          <ac:chgData name="Elysia Ainsworth" userId="84f043d2-ed4e-4f0b-9181-a5469b107a9e" providerId="ADAL" clId="{98F9EB9A-CA0A-4135-89B2-DD96E1AEF3D8}" dt="2026-09-10T08:04:45.749" v="1169" actId="1076"/>
          <ac:picMkLst>
            <pc:docMk/>
            <pc:sldMk cId="3707739855" sldId="280"/>
            <ac:picMk id="1026" creationId="{41491D32-D087-489E-B598-F2C1698F601E}"/>
          </ac:picMkLst>
        </pc:picChg>
        <pc:picChg chg="del">
          <ac:chgData name="Elysia Ainsworth" userId="84f043d2-ed4e-4f0b-9181-a5469b107a9e" providerId="ADAL" clId="{98F9EB9A-CA0A-4135-89B2-DD96E1AEF3D8}" dt="2026-09-03T10:31:37.075" v="90" actId="478"/>
          <ac:picMkLst>
            <pc:docMk/>
            <pc:sldMk cId="3707739855" sldId="280"/>
            <ac:picMk id="2050" creationId="{00000000-0000-0000-0000-000000000000}"/>
          </ac:picMkLst>
        </pc:picChg>
      </pc:sldChg>
      <pc:sldChg chg="addSp delSp modSp mod">
        <pc:chgData name="Elysia Ainsworth" userId="84f043d2-ed4e-4f0b-9181-a5469b107a9e" providerId="ADAL" clId="{98F9EB9A-CA0A-4135-89B2-DD96E1AEF3D8}" dt="2026-09-10T07:47:55.156" v="802" actId="12385"/>
        <pc:sldMkLst>
          <pc:docMk/>
          <pc:sldMk cId="4009616622" sldId="281"/>
        </pc:sldMkLst>
        <pc:spChg chg="del mod">
          <ac:chgData name="Elysia Ainsworth" userId="84f043d2-ed4e-4f0b-9181-a5469b107a9e" providerId="ADAL" clId="{98F9EB9A-CA0A-4135-89B2-DD96E1AEF3D8}" dt="2026-09-03T10:42:09.950" v="563" actId="478"/>
          <ac:spMkLst>
            <pc:docMk/>
            <pc:sldMk cId="4009616622" sldId="281"/>
            <ac:spMk id="2" creationId="{00000000-0000-0000-0000-000000000000}"/>
          </ac:spMkLst>
        </pc:spChg>
        <pc:spChg chg="mod">
          <ac:chgData name="Elysia Ainsworth" userId="84f043d2-ed4e-4f0b-9181-a5469b107a9e" providerId="ADAL" clId="{98F9EB9A-CA0A-4135-89B2-DD96E1AEF3D8}" dt="2026-09-03T10:41:40.372" v="538" actId="21"/>
          <ac:spMkLst>
            <pc:docMk/>
            <pc:sldMk cId="4009616622" sldId="281"/>
            <ac:spMk id="4" creationId="{00000000-0000-0000-0000-000000000000}"/>
          </ac:spMkLst>
        </pc:spChg>
        <pc:spChg chg="add del mod">
          <ac:chgData name="Elysia Ainsworth" userId="84f043d2-ed4e-4f0b-9181-a5469b107a9e" providerId="ADAL" clId="{98F9EB9A-CA0A-4135-89B2-DD96E1AEF3D8}" dt="2026-09-03T10:41:49.810" v="542" actId="478"/>
          <ac:spMkLst>
            <pc:docMk/>
            <pc:sldMk cId="4009616622" sldId="281"/>
            <ac:spMk id="5" creationId="{ECC6F2FF-897F-4C5E-8828-D862BAAB7755}"/>
          </ac:spMkLst>
        </pc:spChg>
        <pc:spChg chg="add del mod">
          <ac:chgData name="Elysia Ainsworth" userId="84f043d2-ed4e-4f0b-9181-a5469b107a9e" providerId="ADAL" clId="{98F9EB9A-CA0A-4135-89B2-DD96E1AEF3D8}" dt="2026-09-03T10:42:08.341" v="562" actId="478"/>
          <ac:spMkLst>
            <pc:docMk/>
            <pc:sldMk cId="4009616622" sldId="281"/>
            <ac:spMk id="6" creationId="{A1290D76-4CAD-4DC2-BECA-5138F0E0DE0B}"/>
          </ac:spMkLst>
        </pc:spChg>
        <pc:spChg chg="add del mod">
          <ac:chgData name="Elysia Ainsworth" userId="84f043d2-ed4e-4f0b-9181-a5469b107a9e" providerId="ADAL" clId="{98F9EB9A-CA0A-4135-89B2-DD96E1AEF3D8}" dt="2026-09-03T10:42:11.607" v="564" actId="478"/>
          <ac:spMkLst>
            <pc:docMk/>
            <pc:sldMk cId="4009616622" sldId="281"/>
            <ac:spMk id="8" creationId="{AF7D79AD-FB31-422D-91C9-04423912539B}"/>
          </ac:spMkLst>
        </pc:spChg>
        <pc:graphicFrameChg chg="add mod modGraphic">
          <ac:chgData name="Elysia Ainsworth" userId="84f043d2-ed4e-4f0b-9181-a5469b107a9e" providerId="ADAL" clId="{98F9EB9A-CA0A-4135-89B2-DD96E1AEF3D8}" dt="2026-09-10T07:47:55.156" v="802" actId="12385"/>
          <ac:graphicFrameMkLst>
            <pc:docMk/>
            <pc:sldMk cId="4009616622" sldId="281"/>
            <ac:graphicFrameMk id="3" creationId="{07FDE8F3-5318-4D8C-99A5-7AEC0F060BE9}"/>
          </ac:graphicFrameMkLst>
        </pc:graphicFrameChg>
        <pc:picChg chg="add mod">
          <ac:chgData name="Elysia Ainsworth" userId="84f043d2-ed4e-4f0b-9181-a5469b107a9e" providerId="ADAL" clId="{98F9EB9A-CA0A-4135-89B2-DD96E1AEF3D8}" dt="2026-09-03T10:42:49.575" v="574" actId="1076"/>
          <ac:picMkLst>
            <pc:docMk/>
            <pc:sldMk cId="4009616622" sldId="281"/>
            <ac:picMk id="9" creationId="{23E16E63-936E-47A2-9DF9-64EB69C4AAFC}"/>
          </ac:picMkLst>
        </pc:picChg>
        <pc:picChg chg="add mod">
          <ac:chgData name="Elysia Ainsworth" userId="84f043d2-ed4e-4f0b-9181-a5469b107a9e" providerId="ADAL" clId="{98F9EB9A-CA0A-4135-89B2-DD96E1AEF3D8}" dt="2026-09-03T10:42:46.544" v="573" actId="1076"/>
          <ac:picMkLst>
            <pc:docMk/>
            <pc:sldMk cId="4009616622" sldId="281"/>
            <ac:picMk id="10" creationId="{206BFB04-3E87-4017-932D-AFFFAD5476A1}"/>
          </ac:picMkLst>
        </pc:picChg>
      </pc:sldChg>
      <pc:sldChg chg="modSp del mod">
        <pc:chgData name="Elysia Ainsworth" userId="84f043d2-ed4e-4f0b-9181-a5469b107a9e" providerId="ADAL" clId="{98F9EB9A-CA0A-4135-89B2-DD96E1AEF3D8}" dt="2026-09-03T10:36:41.468" v="265" actId="47"/>
        <pc:sldMkLst>
          <pc:docMk/>
          <pc:sldMk cId="144134097" sldId="286"/>
        </pc:sldMkLst>
        <pc:spChg chg="mod">
          <ac:chgData name="Elysia Ainsworth" userId="84f043d2-ed4e-4f0b-9181-a5469b107a9e" providerId="ADAL" clId="{98F9EB9A-CA0A-4135-89B2-DD96E1AEF3D8}" dt="2026-09-03T10:36:36.328" v="263" actId="21"/>
          <ac:spMkLst>
            <pc:docMk/>
            <pc:sldMk cId="144134097" sldId="286"/>
            <ac:spMk id="3" creationId="{00000000-0000-0000-0000-000000000000}"/>
          </ac:spMkLst>
        </pc:spChg>
      </pc:sldChg>
      <pc:sldChg chg="addSp modSp mod ord">
        <pc:chgData name="Elysia Ainsworth" userId="84f043d2-ed4e-4f0b-9181-a5469b107a9e" providerId="ADAL" clId="{98F9EB9A-CA0A-4135-89B2-DD96E1AEF3D8}" dt="2026-09-10T08:14:41.929" v="1508" actId="113"/>
        <pc:sldMkLst>
          <pc:docMk/>
          <pc:sldMk cId="2775236476" sldId="290"/>
        </pc:sldMkLst>
        <pc:spChg chg="mod">
          <ac:chgData name="Elysia Ainsworth" userId="84f043d2-ed4e-4f0b-9181-a5469b107a9e" providerId="ADAL" clId="{98F9EB9A-CA0A-4135-89B2-DD96E1AEF3D8}" dt="2026-09-10T08:12:31.804" v="1422" actId="1076"/>
          <ac:spMkLst>
            <pc:docMk/>
            <pc:sldMk cId="2775236476" sldId="290"/>
            <ac:spMk id="2" creationId="{00000000-0000-0000-0000-000000000000}"/>
          </ac:spMkLst>
        </pc:spChg>
        <pc:spChg chg="mod">
          <ac:chgData name="Elysia Ainsworth" userId="84f043d2-ed4e-4f0b-9181-a5469b107a9e" providerId="ADAL" clId="{98F9EB9A-CA0A-4135-89B2-DD96E1AEF3D8}" dt="2026-09-10T08:14:41.929" v="1508" actId="113"/>
          <ac:spMkLst>
            <pc:docMk/>
            <pc:sldMk cId="2775236476" sldId="290"/>
            <ac:spMk id="3" creationId="{00000000-0000-0000-0000-000000000000}"/>
          </ac:spMkLst>
        </pc:spChg>
        <pc:spChg chg="add mod">
          <ac:chgData name="Elysia Ainsworth" userId="84f043d2-ed4e-4f0b-9181-a5469b107a9e" providerId="ADAL" clId="{98F9EB9A-CA0A-4135-89B2-DD96E1AEF3D8}" dt="2026-09-10T08:14:26.898" v="1506" actId="5793"/>
          <ac:spMkLst>
            <pc:docMk/>
            <pc:sldMk cId="2775236476" sldId="290"/>
            <ac:spMk id="4" creationId="{D073EDFA-9B58-49C9-83DF-4380DCC39706}"/>
          </ac:spMkLst>
        </pc:spChg>
        <pc:spChg chg="add mod">
          <ac:chgData name="Elysia Ainsworth" userId="84f043d2-ed4e-4f0b-9181-a5469b107a9e" providerId="ADAL" clId="{98F9EB9A-CA0A-4135-89B2-DD96E1AEF3D8}" dt="2026-09-10T08:14:31.023" v="1507" actId="1076"/>
          <ac:spMkLst>
            <pc:docMk/>
            <pc:sldMk cId="2775236476" sldId="290"/>
            <ac:spMk id="5" creationId="{A1171EF4-D3BF-4250-93FA-FC7EBA4C2A6A}"/>
          </ac:spMkLst>
        </pc:spChg>
      </pc:sldChg>
      <pc:sldChg chg="delSp modSp del mod">
        <pc:chgData name="Elysia Ainsworth" userId="84f043d2-ed4e-4f0b-9181-a5469b107a9e" providerId="ADAL" clId="{98F9EB9A-CA0A-4135-89B2-DD96E1AEF3D8}" dt="2026-09-03T10:37:48.949" v="331" actId="47"/>
        <pc:sldMkLst>
          <pc:docMk/>
          <pc:sldMk cId="2537745068" sldId="292"/>
        </pc:sldMkLst>
        <pc:spChg chg="mod">
          <ac:chgData name="Elysia Ainsworth" userId="84f043d2-ed4e-4f0b-9181-a5469b107a9e" providerId="ADAL" clId="{98F9EB9A-CA0A-4135-89B2-DD96E1AEF3D8}" dt="2026-09-03T10:36:15.421" v="255" actId="21"/>
          <ac:spMkLst>
            <pc:docMk/>
            <pc:sldMk cId="2537745068" sldId="292"/>
            <ac:spMk id="3" creationId="{00000000-0000-0000-0000-000000000000}"/>
          </ac:spMkLst>
        </pc:spChg>
        <pc:picChg chg="del">
          <ac:chgData name="Elysia Ainsworth" userId="84f043d2-ed4e-4f0b-9181-a5469b107a9e" providerId="ADAL" clId="{98F9EB9A-CA0A-4135-89B2-DD96E1AEF3D8}" dt="2026-09-03T10:36:25.359" v="257" actId="21"/>
          <ac:picMkLst>
            <pc:docMk/>
            <pc:sldMk cId="2537745068" sldId="292"/>
            <ac:picMk id="4" creationId="{00000000-0000-0000-0000-000000000000}"/>
          </ac:picMkLst>
        </pc:picChg>
      </pc:sldChg>
      <pc:sldChg chg="del">
        <pc:chgData name="Elysia Ainsworth" userId="84f043d2-ed4e-4f0b-9181-a5469b107a9e" providerId="ADAL" clId="{98F9EB9A-CA0A-4135-89B2-DD96E1AEF3D8}" dt="2026-09-03T10:40:18.465" v="519" actId="47"/>
        <pc:sldMkLst>
          <pc:docMk/>
          <pc:sldMk cId="3096668282" sldId="293"/>
        </pc:sldMkLst>
      </pc:sldChg>
      <pc:sldChg chg="addSp modSp new mod ord addCm">
        <pc:chgData name="Elysia Ainsworth" userId="84f043d2-ed4e-4f0b-9181-a5469b107a9e" providerId="ADAL" clId="{98F9EB9A-CA0A-4135-89B2-DD96E1AEF3D8}" dt="2026-09-03T10:55:03.824" v="794" actId="1076"/>
        <pc:sldMkLst>
          <pc:docMk/>
          <pc:sldMk cId="769804582" sldId="294"/>
        </pc:sldMkLst>
        <pc:picChg chg="add mod modCrop">
          <ac:chgData name="Elysia Ainsworth" userId="84f043d2-ed4e-4f0b-9181-a5469b107a9e" providerId="ADAL" clId="{98F9EB9A-CA0A-4135-89B2-DD96E1AEF3D8}" dt="2026-09-03T10:54:35.721" v="786" actId="1076"/>
          <ac:picMkLst>
            <pc:docMk/>
            <pc:sldMk cId="769804582" sldId="294"/>
            <ac:picMk id="3" creationId="{95E5AE00-C5FA-4EBF-B81F-C469622C5FED}"/>
          </ac:picMkLst>
        </pc:picChg>
        <pc:picChg chg="add mod">
          <ac:chgData name="Elysia Ainsworth" userId="84f043d2-ed4e-4f0b-9181-a5469b107a9e" providerId="ADAL" clId="{98F9EB9A-CA0A-4135-89B2-DD96E1AEF3D8}" dt="2026-09-03T10:54:53.582" v="790" actId="1076"/>
          <ac:picMkLst>
            <pc:docMk/>
            <pc:sldMk cId="769804582" sldId="294"/>
            <ac:picMk id="4" creationId="{C183B0FC-74DB-4F78-9572-89124CC00935}"/>
          </ac:picMkLst>
        </pc:picChg>
        <pc:picChg chg="add mod">
          <ac:chgData name="Elysia Ainsworth" userId="84f043d2-ed4e-4f0b-9181-a5469b107a9e" providerId="ADAL" clId="{98F9EB9A-CA0A-4135-89B2-DD96E1AEF3D8}" dt="2026-09-03T10:55:03.824" v="794" actId="1076"/>
          <ac:picMkLst>
            <pc:docMk/>
            <pc:sldMk cId="769804582" sldId="294"/>
            <ac:picMk id="5" creationId="{5247BD27-2950-4A20-BF94-4C85ABB2F3B6}"/>
          </ac:picMkLst>
        </pc:picChg>
      </pc:sldChg>
      <pc:sldChg chg="addSp delSp modSp new mod ord">
        <pc:chgData name="Elysia Ainsworth" userId="84f043d2-ed4e-4f0b-9181-a5469b107a9e" providerId="ADAL" clId="{98F9EB9A-CA0A-4135-89B2-DD96E1AEF3D8}" dt="2026-09-10T08:09:52.804" v="1368" actId="1076"/>
        <pc:sldMkLst>
          <pc:docMk/>
          <pc:sldMk cId="2881234570" sldId="295"/>
        </pc:sldMkLst>
        <pc:graphicFrameChg chg="add mod modGraphic">
          <ac:chgData name="Elysia Ainsworth" userId="84f043d2-ed4e-4f0b-9181-a5469b107a9e" providerId="ADAL" clId="{98F9EB9A-CA0A-4135-89B2-DD96E1AEF3D8}" dt="2026-09-10T08:09:47.132" v="1365" actId="122"/>
          <ac:graphicFrameMkLst>
            <pc:docMk/>
            <pc:sldMk cId="2881234570" sldId="295"/>
            <ac:graphicFrameMk id="2" creationId="{27D1399E-114E-47BE-9F23-5BD5B1192CCE}"/>
          </ac:graphicFrameMkLst>
        </pc:graphicFrameChg>
        <pc:picChg chg="add del mod">
          <ac:chgData name="Elysia Ainsworth" userId="84f043d2-ed4e-4f0b-9181-a5469b107a9e" providerId="ADAL" clId="{98F9EB9A-CA0A-4135-89B2-DD96E1AEF3D8}" dt="2026-09-10T08:09:03.647" v="1354" actId="478"/>
          <ac:picMkLst>
            <pc:docMk/>
            <pc:sldMk cId="2881234570" sldId="295"/>
            <ac:picMk id="3" creationId="{CAFF7ABF-6515-4BB0-AC39-FA20C7D74784}"/>
          </ac:picMkLst>
        </pc:picChg>
        <pc:picChg chg="add mod">
          <ac:chgData name="Elysia Ainsworth" userId="84f043d2-ed4e-4f0b-9181-a5469b107a9e" providerId="ADAL" clId="{98F9EB9A-CA0A-4135-89B2-DD96E1AEF3D8}" dt="2026-09-10T08:06:07.389" v="1215" actId="1076"/>
          <ac:picMkLst>
            <pc:docMk/>
            <pc:sldMk cId="2881234570" sldId="295"/>
            <ac:picMk id="4" creationId="{F4CD8B52-E35C-4690-A651-A1C4A892A843}"/>
          </ac:picMkLst>
        </pc:picChg>
        <pc:picChg chg="add mod modCrop">
          <ac:chgData name="Elysia Ainsworth" userId="84f043d2-ed4e-4f0b-9181-a5469b107a9e" providerId="ADAL" clId="{98F9EB9A-CA0A-4135-89B2-DD96E1AEF3D8}" dt="2026-09-10T08:08:35.186" v="1353" actId="1076"/>
          <ac:picMkLst>
            <pc:docMk/>
            <pc:sldMk cId="2881234570" sldId="295"/>
            <ac:picMk id="5" creationId="{AA296F9D-6E8B-4677-9A36-94599F1BF2AC}"/>
          </ac:picMkLst>
        </pc:picChg>
        <pc:picChg chg="add mod">
          <ac:chgData name="Elysia Ainsworth" userId="84f043d2-ed4e-4f0b-9181-a5469b107a9e" providerId="ADAL" clId="{98F9EB9A-CA0A-4135-89B2-DD96E1AEF3D8}" dt="2026-09-10T08:09:52.804" v="1368" actId="1076"/>
          <ac:picMkLst>
            <pc:docMk/>
            <pc:sldMk cId="2881234570" sldId="295"/>
            <ac:picMk id="6" creationId="{E9CF1236-472F-40F9-8842-72188173F22A}"/>
          </ac:picMkLst>
        </pc:picChg>
        <pc:picChg chg="add mod">
          <ac:chgData name="Elysia Ainsworth" userId="84f043d2-ed4e-4f0b-9181-a5469b107a9e" providerId="ADAL" clId="{98F9EB9A-CA0A-4135-89B2-DD96E1AEF3D8}" dt="2026-09-10T08:09:10.835" v="1359" actId="1076"/>
          <ac:picMkLst>
            <pc:docMk/>
            <pc:sldMk cId="2881234570" sldId="295"/>
            <ac:picMk id="1026" creationId="{4C81B7A3-4F1D-4A31-9886-5F80E2E7A98F}"/>
          </ac:picMkLst>
        </pc:picChg>
      </pc:sldChg>
      <pc:sldChg chg="addSp modSp new del mod">
        <pc:chgData name="Elysia Ainsworth" userId="84f043d2-ed4e-4f0b-9181-a5469b107a9e" providerId="ADAL" clId="{98F9EB9A-CA0A-4135-89B2-DD96E1AEF3D8}" dt="2026-09-10T08:28:57.545" v="1653" actId="47"/>
        <pc:sldMkLst>
          <pc:docMk/>
          <pc:sldMk cId="947966444" sldId="296"/>
        </pc:sldMkLst>
        <pc:spChg chg="add mod">
          <ac:chgData name="Elysia Ainsworth" userId="84f043d2-ed4e-4f0b-9181-a5469b107a9e" providerId="ADAL" clId="{98F9EB9A-CA0A-4135-89B2-DD96E1AEF3D8}" dt="2026-09-10T08:21:54.541" v="1652" actId="1076"/>
          <ac:spMkLst>
            <pc:docMk/>
            <pc:sldMk cId="947966444" sldId="296"/>
            <ac:spMk id="2" creationId="{C4986A15-156E-4398-BDE6-2E52CC3437D5}"/>
          </ac:spMkLst>
        </pc:spChg>
      </pc:sldChg>
      <pc:sldChg chg="new del">
        <pc:chgData name="Elysia Ainsworth" userId="84f043d2-ed4e-4f0b-9181-a5469b107a9e" providerId="ADAL" clId="{98F9EB9A-CA0A-4135-89B2-DD96E1AEF3D8}" dt="2026-09-10T08:21:32.790" v="1633" actId="47"/>
        <pc:sldMkLst>
          <pc:docMk/>
          <pc:sldMk cId="1212816522" sldId="296"/>
        </pc:sldMkLst>
      </pc:sldChg>
      <pc:sldMasterChg chg="setBg modSldLayout">
        <pc:chgData name="Elysia Ainsworth" userId="84f043d2-ed4e-4f0b-9181-a5469b107a9e" providerId="ADAL" clId="{98F9EB9A-CA0A-4135-89B2-DD96E1AEF3D8}" dt="2026-09-10T07:47:07.268" v="799"/>
        <pc:sldMasterMkLst>
          <pc:docMk/>
          <pc:sldMasterMk cId="3588203615" sldId="2147483648"/>
        </pc:sldMasterMkLst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4276784683" sldId="2147483649"/>
          </pc:sldLayoutMkLst>
        </pc:sldLayoutChg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1603772600" sldId="2147483650"/>
          </pc:sldLayoutMkLst>
        </pc:sldLayoutChg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1315308724" sldId="2147483651"/>
          </pc:sldLayoutMkLst>
        </pc:sldLayoutChg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2443374507" sldId="2147483652"/>
          </pc:sldLayoutMkLst>
        </pc:sldLayoutChg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3437570528" sldId="2147483653"/>
          </pc:sldLayoutMkLst>
        </pc:sldLayoutChg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60154994" sldId="2147483654"/>
          </pc:sldLayoutMkLst>
        </pc:sldLayoutChg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2384272947" sldId="2147483655"/>
          </pc:sldLayoutMkLst>
        </pc:sldLayoutChg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4061637111" sldId="2147483656"/>
          </pc:sldLayoutMkLst>
        </pc:sldLayoutChg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2022632033" sldId="2147483657"/>
          </pc:sldLayoutMkLst>
        </pc:sldLayoutChg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1958264622" sldId="2147483658"/>
          </pc:sldLayoutMkLst>
        </pc:sldLayoutChg>
        <pc:sldLayoutChg chg="setBg">
          <pc:chgData name="Elysia Ainsworth" userId="84f043d2-ed4e-4f0b-9181-a5469b107a9e" providerId="ADAL" clId="{98F9EB9A-CA0A-4135-89B2-DD96E1AEF3D8}" dt="2026-09-10T07:47:07.268" v="799"/>
          <pc:sldLayoutMkLst>
            <pc:docMk/>
            <pc:sldMasterMk cId="3588203615" sldId="2147483648"/>
            <pc:sldLayoutMk cId="3312977324" sldId="2147483659"/>
          </pc:sldLayoutMkLst>
        </pc:sldLayoutChg>
      </pc:sldMaster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9-03T11:28:11.267" idx="1">
    <p:pos x="7680" y="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34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333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601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91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624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22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923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264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920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424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897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2EB6E25-4DDA-45D1-AE3F-7A100E26BCAA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4F15139-FBC3-4382-99A7-652168EED7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79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lands.lancsngfl.ac.uk/class/year-4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youtube.com/watch?v=IrH--L0WdrY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4QjYCS6ZLsw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529" y="10250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400" u="sng" dirty="0">
                <a:latin typeface="Century Gothic" panose="020B0502020202020204" pitchFamily="34" charset="0"/>
              </a:rPr>
              <a:t>Welcome to Year 4!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3B1367-672A-4552-B80F-FAFB5076A2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0200" y="2350564"/>
            <a:ext cx="3268133" cy="326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616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509833" y="201370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Century Gothic" panose="020B0502020202020204" pitchFamily="34" charset="0"/>
            </a:endParaRP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07FDE8F3-5318-4D8C-99A5-7AEC0F060B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506705"/>
              </p:ext>
            </p:extLst>
          </p:nvPr>
        </p:nvGraphicFramePr>
        <p:xfrm>
          <a:off x="2032000" y="1417320"/>
          <a:ext cx="81280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92518610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420811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Staff</a:t>
                      </a:r>
                      <a:endParaRPr lang="en-GB" sz="2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Communication</a:t>
                      </a:r>
                      <a:endParaRPr lang="en-GB" sz="2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08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dirty="0"/>
                        <a:t>Miss Ainsworth – Teacher</a:t>
                      </a:r>
                    </a:p>
                    <a:p>
                      <a:r>
                        <a:rPr lang="en-GB" sz="2800" dirty="0"/>
                        <a:t>Mrs Fish – TA </a:t>
                      </a:r>
                    </a:p>
                    <a:p>
                      <a:r>
                        <a:rPr lang="en-GB" sz="2800" dirty="0"/>
                        <a:t>Miss Hatch- TA</a:t>
                      </a:r>
                    </a:p>
                    <a:p>
                      <a:r>
                        <a:rPr lang="en-GB" sz="2800" dirty="0"/>
                        <a:t>Mrs Fallaize- PPA Cover</a:t>
                      </a:r>
                    </a:p>
                    <a:p>
                      <a:r>
                        <a:rPr lang="en-GB" sz="2800" dirty="0"/>
                        <a:t>Mrs Saddler- </a:t>
                      </a:r>
                    </a:p>
                    <a:p>
                      <a:r>
                        <a:rPr lang="en-GB" sz="2800" dirty="0"/>
                        <a:t>Team Theme - PE</a:t>
                      </a:r>
                    </a:p>
                    <a:p>
                      <a:endParaRPr lang="en-GB" sz="2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Class Dojo </a:t>
                      </a:r>
                    </a:p>
                    <a:p>
                      <a:r>
                        <a:rPr lang="en-GB" sz="2800" dirty="0"/>
                        <a:t>School news letter</a:t>
                      </a:r>
                    </a:p>
                    <a:p>
                      <a:r>
                        <a:rPr lang="en-GB" sz="2800" dirty="0"/>
                        <a:t>Parents Meetings </a:t>
                      </a:r>
                    </a:p>
                    <a:p>
                      <a:r>
                        <a:rPr lang="en-GB" sz="2800" dirty="0"/>
                        <a:t>End of a school Day</a:t>
                      </a:r>
                    </a:p>
                    <a:p>
                      <a:endParaRPr lang="en-GB" sz="2800" dirty="0"/>
                    </a:p>
                    <a:p>
                      <a:r>
                        <a:rPr lang="en-GB" sz="2800" dirty="0"/>
                        <a:t>Mrs Fish will be on duty during breakfast club.</a:t>
                      </a:r>
                    </a:p>
                    <a:p>
                      <a:endParaRPr lang="en-GB" sz="2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589793"/>
                  </a:ext>
                </a:extLst>
              </a:tr>
            </a:tbl>
          </a:graphicData>
        </a:graphic>
      </p:graphicFrame>
      <p:pic>
        <p:nvPicPr>
          <p:cNvPr id="9" name="Picture 5" descr="https://www.greenlands.lancsngfl.ac.uk/wp-content/uploads/2020/10/greenlandslogo@0.75.png">
            <a:extLst>
              <a:ext uri="{FF2B5EF4-FFF2-40B4-BE49-F238E27FC236}">
                <a16:creationId xmlns:a16="http://schemas.microsoft.com/office/drawing/2014/main" id="{23E16E63-936E-47A2-9DF9-64EB69C4A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33" y="5154053"/>
            <a:ext cx="1301750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The Case for Positive Reinforcement in Classrooms | Ask a Tech Teacher">
            <a:extLst>
              <a:ext uri="{FF2B5EF4-FFF2-40B4-BE49-F238E27FC236}">
                <a16:creationId xmlns:a16="http://schemas.microsoft.com/office/drawing/2014/main" id="{206BFB04-3E87-4017-932D-AFFFAD5476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046" y="5243228"/>
            <a:ext cx="1301750" cy="130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9616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Century Gothic" panose="020B0502020202020204" pitchFamily="34" charset="0"/>
              </a:rPr>
              <a:t>Curriculum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2097034"/>
            <a:ext cx="9872871" cy="4038600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Century Gothic" panose="020B0502020202020204" pitchFamily="34" charset="0"/>
              </a:rPr>
              <a:t>Daily: Maths, English, Guided Reading and Handwriting.</a:t>
            </a:r>
          </a:p>
          <a:p>
            <a:r>
              <a:rPr lang="en-GB" sz="2400" dirty="0">
                <a:latin typeface="Century Gothic" panose="020B0502020202020204" pitchFamily="34" charset="0"/>
              </a:rPr>
              <a:t>Full Curriculum map is on the website.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167" t="31054" r="18576" b="19988"/>
          <a:stretch/>
        </p:blipFill>
        <p:spPr>
          <a:xfrm>
            <a:off x="8509000" y="250539"/>
            <a:ext cx="3397499" cy="1456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F64128-EF28-45F6-98CA-8CD8C7E77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2851" y="4735136"/>
            <a:ext cx="2738959" cy="17925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A723A4-DF38-4DF2-B57F-4E88813FE66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889"/>
          <a:stretch/>
        </p:blipFill>
        <p:spPr>
          <a:xfrm>
            <a:off x="9740367" y="4709388"/>
            <a:ext cx="1874061" cy="18440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0A9361F-9E86-4B05-B186-98610C5F2424}"/>
              </a:ext>
            </a:extLst>
          </p:cNvPr>
          <p:cNvSpPr/>
          <p:nvPr/>
        </p:nvSpPr>
        <p:spPr>
          <a:xfrm>
            <a:off x="919027" y="4228366"/>
            <a:ext cx="170270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8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Loch Ness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A7D32C-41B5-4E11-9AC4-2BC19033717E}"/>
              </a:ext>
            </a:extLst>
          </p:cNvPr>
          <p:cNvSpPr/>
          <p:nvPr/>
        </p:nvSpPr>
        <p:spPr>
          <a:xfrm>
            <a:off x="6459310" y="4259143"/>
            <a:ext cx="262604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Amazon Rainforest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BABD36-B604-4655-AB93-49EB53A49777}"/>
              </a:ext>
            </a:extLst>
          </p:cNvPr>
          <p:cNvSpPr/>
          <p:nvPr/>
        </p:nvSpPr>
        <p:spPr>
          <a:xfrm>
            <a:off x="9448297" y="3984369"/>
            <a:ext cx="245820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Living things and their habitats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BD6B81-F1D1-416A-810B-6856092500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963" t="10000" r="11880" b="11249"/>
          <a:stretch/>
        </p:blipFill>
        <p:spPr>
          <a:xfrm rot="16200000">
            <a:off x="3858008" y="4373842"/>
            <a:ext cx="1749697" cy="247228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670B872-D148-49E9-BB45-3F85C4BBDEA7}"/>
              </a:ext>
            </a:extLst>
          </p:cNvPr>
          <p:cNvSpPr/>
          <p:nvPr/>
        </p:nvSpPr>
        <p:spPr>
          <a:xfrm>
            <a:off x="3194277" y="4304709"/>
            <a:ext cx="3073420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Story telling through drawings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E04BEA4-FE8C-487E-83F1-35607EC5FA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493" y="4751587"/>
            <a:ext cx="2509365" cy="16760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F0C74B2-0EC3-4F1D-B01B-C805E0AE0216}"/>
              </a:ext>
            </a:extLst>
          </p:cNvPr>
          <p:cNvSpPr txBox="1"/>
          <p:nvPr/>
        </p:nvSpPr>
        <p:spPr>
          <a:xfrm>
            <a:off x="1081364" y="4033572"/>
            <a:ext cx="19646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hlinkClick r:id="rId7"/>
              </a:rPr>
              <a:t>Loch Live Camera</a:t>
            </a:r>
            <a:endParaRPr lang="en-GB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579196-F016-40A5-8EDE-B19EC93F5391}"/>
              </a:ext>
            </a:extLst>
          </p:cNvPr>
          <p:cNvSpPr txBox="1"/>
          <p:nvPr/>
        </p:nvSpPr>
        <p:spPr>
          <a:xfrm>
            <a:off x="11102166" y="1672311"/>
            <a:ext cx="80433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100" dirty="0"/>
              <a:t> </a:t>
            </a:r>
            <a:r>
              <a:rPr lang="en-GB" sz="1100" dirty="0">
                <a:hlinkClick r:id="rId8"/>
              </a:rPr>
              <a:t>class page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762673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Century Gothic" panose="020B0502020202020204" pitchFamily="34" charset="0"/>
              </a:rPr>
              <a:t>Daily Routine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Arrive for 8:50, 3:20</a:t>
            </a:r>
          </a:p>
          <a:p>
            <a:r>
              <a:rPr lang="en-GB" dirty="0">
                <a:latin typeface="Century Gothic" panose="020B0502020202020204" pitchFamily="34" charset="0"/>
              </a:rPr>
              <a:t>Absences- contact the office, or dojo. </a:t>
            </a:r>
          </a:p>
          <a:p>
            <a:endParaRPr lang="en-GB" u="sng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Children should be aware of their home time routine. If they are </a:t>
            </a:r>
            <a:r>
              <a:rPr lang="en-GB" b="1" dirty="0">
                <a:latin typeface="Century Gothic" panose="020B0502020202020204" pitchFamily="34" charset="0"/>
              </a:rPr>
              <a:t>walking home alone</a:t>
            </a:r>
            <a:r>
              <a:rPr lang="en-GB" dirty="0">
                <a:latin typeface="Century Gothic" panose="020B0502020202020204" pitchFamily="34" charset="0"/>
              </a:rPr>
              <a:t>, </a:t>
            </a:r>
            <a:r>
              <a:rPr lang="en-GB" b="1" dirty="0">
                <a:latin typeface="Century Gothic" panose="020B0502020202020204" pitchFamily="34" charset="0"/>
              </a:rPr>
              <a:t>walking to KS1 </a:t>
            </a:r>
            <a:r>
              <a:rPr lang="en-GB" dirty="0">
                <a:latin typeface="Century Gothic" panose="020B0502020202020204" pitchFamily="34" charset="0"/>
              </a:rPr>
              <a:t>or being collected.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 descr="Call Log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489" y="5071533"/>
            <a:ext cx="1526543" cy="1526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" descr="The Case for Positive Reinforcement in Classrooms | Ask a Tech Teacher">
            <a:extLst>
              <a:ext uri="{FF2B5EF4-FFF2-40B4-BE49-F238E27FC236}">
                <a16:creationId xmlns:a16="http://schemas.microsoft.com/office/drawing/2014/main" id="{31A95A62-6111-4260-A67B-445B0F5EE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046" y="2470794"/>
            <a:ext cx="457888" cy="457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all Logos">
            <a:extLst>
              <a:ext uri="{FF2B5EF4-FFF2-40B4-BE49-F238E27FC236}">
                <a16:creationId xmlns:a16="http://schemas.microsoft.com/office/drawing/2014/main" id="{C95E0727-5B65-4BBC-9420-2816F8E941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861" y="2470794"/>
            <a:ext cx="457329" cy="45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345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Century Gothic" panose="020B0502020202020204" pitchFamily="34" charset="0"/>
              </a:rPr>
              <a:t>Times Tables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93817"/>
            <a:ext cx="10515600" cy="4351338"/>
          </a:xfrm>
        </p:spPr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Multiplication Check </a:t>
            </a:r>
            <a:r>
              <a:rPr lang="en-GB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GB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7 June to 18 June 2027.</a:t>
            </a:r>
          </a:p>
          <a:p>
            <a:endParaRPr lang="en-GB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r>
              <a:rPr lang="en-GB" dirty="0">
                <a:solidFill>
                  <a:srgbClr val="000000"/>
                </a:solidFill>
                <a:latin typeface="Century Gothic" panose="020B0502020202020204" pitchFamily="34" charset="0"/>
              </a:rPr>
              <a:t>Online test, 6 second timer.</a:t>
            </a: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Hit the Button - Quick fire maths practise for 6-11 year olds">
            <a:extLst>
              <a:ext uri="{FF2B5EF4-FFF2-40B4-BE49-F238E27FC236}">
                <a16:creationId xmlns:a16="http://schemas.microsoft.com/office/drawing/2014/main" id="{41491D32-D087-489E-B598-F2C1698F6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07" y="4049658"/>
            <a:ext cx="3476129" cy="2259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6A7BFD-41D4-413F-B1E0-25063CB626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77" t="22716" r="41181" b="31729"/>
          <a:stretch/>
        </p:blipFill>
        <p:spPr>
          <a:xfrm>
            <a:off x="3729566" y="4042565"/>
            <a:ext cx="4072467" cy="22665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31F32E-4EA5-4019-92EF-C53BECF63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387" y="3969486"/>
            <a:ext cx="2503643" cy="25036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F80257-70AE-4355-8913-940E4E9F39D9}"/>
              </a:ext>
            </a:extLst>
          </p:cNvPr>
          <p:cNvSpPr txBox="1"/>
          <p:nvPr/>
        </p:nvSpPr>
        <p:spPr>
          <a:xfrm>
            <a:off x="3729566" y="6319240"/>
            <a:ext cx="6815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 </a:t>
            </a:r>
            <a:r>
              <a:rPr lang="en-GB" sz="1400" dirty="0">
                <a:hlinkClick r:id="rId5"/>
              </a:rPr>
              <a:t>demo</a:t>
            </a:r>
            <a:r>
              <a:rPr lang="en-GB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7739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7D1399E-114E-47BE-9F23-5BD5B1192C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315927"/>
              </p:ext>
            </p:extLst>
          </p:nvPr>
        </p:nvGraphicFramePr>
        <p:xfrm>
          <a:off x="1303868" y="719666"/>
          <a:ext cx="9719731" cy="5669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222">
                  <a:extLst>
                    <a:ext uri="{9D8B030D-6E8A-4147-A177-3AD203B41FA5}">
                      <a16:colId xmlns:a16="http://schemas.microsoft.com/office/drawing/2014/main" val="322772391"/>
                    </a:ext>
                  </a:extLst>
                </a:gridCol>
                <a:gridCol w="2468503">
                  <a:extLst>
                    <a:ext uri="{9D8B030D-6E8A-4147-A177-3AD203B41FA5}">
                      <a16:colId xmlns:a16="http://schemas.microsoft.com/office/drawing/2014/main" val="2255579277"/>
                    </a:ext>
                  </a:extLst>
                </a:gridCol>
                <a:gridCol w="2468503">
                  <a:extLst>
                    <a:ext uri="{9D8B030D-6E8A-4147-A177-3AD203B41FA5}">
                      <a16:colId xmlns:a16="http://schemas.microsoft.com/office/drawing/2014/main" val="3567069300"/>
                    </a:ext>
                  </a:extLst>
                </a:gridCol>
                <a:gridCol w="2468503">
                  <a:extLst>
                    <a:ext uri="{9D8B030D-6E8A-4147-A177-3AD203B41FA5}">
                      <a16:colId xmlns:a16="http://schemas.microsoft.com/office/drawing/2014/main" val="792058269"/>
                    </a:ext>
                  </a:extLst>
                </a:gridCol>
              </a:tblGrid>
              <a:tr h="626534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Homework</a:t>
                      </a:r>
                      <a:endParaRPr lang="en-GB" sz="2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Reading</a:t>
                      </a:r>
                      <a:endParaRPr lang="en-GB" sz="2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PE </a:t>
                      </a:r>
                      <a:endParaRPr lang="en-GB" sz="2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>
                          <a:latin typeface="Century Gothic" panose="020B0502020202020204" pitchFamily="34" charset="0"/>
                        </a:rPr>
                        <a:t>Uniform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716854"/>
                  </a:ext>
                </a:extLst>
              </a:tr>
              <a:tr h="5042845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Spellings and timetables.</a:t>
                      </a:r>
                    </a:p>
                    <a:p>
                      <a:pPr algn="ctr"/>
                      <a:endParaRPr lang="en-GB" dirty="0"/>
                    </a:p>
                    <a:p>
                      <a:pPr algn="ctr"/>
                      <a:r>
                        <a:rPr lang="en-GB" dirty="0"/>
                        <a:t>Set on a </a:t>
                      </a:r>
                      <a:r>
                        <a:rPr lang="en-GB" b="1" dirty="0"/>
                        <a:t>Friday</a:t>
                      </a:r>
                      <a:r>
                        <a:rPr lang="en-GB" dirty="0"/>
                        <a:t> and due the following Friday.</a:t>
                      </a:r>
                    </a:p>
                    <a:p>
                      <a:pPr algn="ctr"/>
                      <a:endParaRPr lang="en-GB" dirty="0"/>
                    </a:p>
                    <a:p>
                      <a:pPr algn="ctr"/>
                      <a:r>
                        <a:rPr lang="en-GB" dirty="0"/>
                        <a:t>Spellings will be based on what we are learning in class.</a:t>
                      </a:r>
                    </a:p>
                    <a:p>
                      <a:pPr algn="ctr"/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en-US" dirty="0"/>
                        <a:t>Please sign the reading diary.</a:t>
                      </a:r>
                    </a:p>
                    <a:p>
                      <a:pPr algn="ctr"/>
                      <a:endParaRPr lang="en-US" altLang="en-US" dirty="0"/>
                    </a:p>
                    <a:p>
                      <a:pPr algn="ctr"/>
                      <a:r>
                        <a:rPr lang="en-US" altLang="en-US" dirty="0"/>
                        <a:t>We want to foster a love of reading for pleasure. Sitting with you sharing a book will have a huge impact.</a:t>
                      </a:r>
                    </a:p>
                    <a:p>
                      <a:pPr algn="ctr"/>
                      <a:endParaRPr lang="en-US" altLang="en-US" dirty="0"/>
                    </a:p>
                    <a:p>
                      <a:pPr algn="ctr"/>
                      <a:endParaRPr lang="en-GB" altLang="en-US" dirty="0"/>
                    </a:p>
                    <a:p>
                      <a:pPr algn="ctr"/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Thursday – Team Theme </a:t>
                      </a:r>
                    </a:p>
                    <a:p>
                      <a:pPr algn="ctr"/>
                      <a:r>
                        <a:rPr lang="en-GB" dirty="0"/>
                        <a:t>Friday – Miss Ainsworth</a:t>
                      </a:r>
                    </a:p>
                    <a:p>
                      <a:pPr algn="ctr"/>
                      <a:endParaRPr lang="en-GB" dirty="0"/>
                    </a:p>
                    <a:p>
                      <a:pPr algn="ctr"/>
                      <a:r>
                        <a:rPr lang="en-GB" dirty="0"/>
                        <a:t>Kit: White t-shirt, black shorts, black trainers or pumps. </a:t>
                      </a:r>
                    </a:p>
                    <a:p>
                      <a:pPr algn="ctr"/>
                      <a:endParaRPr lang="en-GB" dirty="0"/>
                    </a:p>
                    <a:p>
                      <a:pPr algn="ctr"/>
                      <a:r>
                        <a:rPr lang="en-GB" dirty="0"/>
                        <a:t>Please no jewellery (safety).</a:t>
                      </a:r>
                    </a:p>
                    <a:p>
                      <a:pPr algn="ctr"/>
                      <a:endParaRPr lang="en-GB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Please make sure all unform is labelled. </a:t>
                      </a:r>
                    </a:p>
                    <a:p>
                      <a:pPr algn="ctr"/>
                      <a:endParaRPr lang="en-GB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GB" dirty="0">
                          <a:latin typeface="Century Gothic" panose="020B0502020202020204" pitchFamily="34" charset="0"/>
                        </a:rPr>
                        <a:t>This way, if your child looses anything a staff member can return it to them.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448842"/>
                  </a:ext>
                </a:extLst>
              </a:tr>
            </a:tbl>
          </a:graphicData>
        </a:graphic>
      </p:graphicFrame>
      <p:pic>
        <p:nvPicPr>
          <p:cNvPr id="4" name="Picture 2" descr="Physical Education Icon #353991 - Free Icons Library">
            <a:extLst>
              <a:ext uri="{FF2B5EF4-FFF2-40B4-BE49-F238E27FC236}">
                <a16:creationId xmlns:a16="http://schemas.microsoft.com/office/drawing/2014/main" id="{F4CD8B52-E35C-4690-A651-A1C4A892A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246" y="4893732"/>
            <a:ext cx="2078183" cy="91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296F9D-6E8B-4677-9A36-94599F1BF2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141" r="43434"/>
          <a:stretch/>
        </p:blipFill>
        <p:spPr>
          <a:xfrm>
            <a:off x="9336879" y="4631266"/>
            <a:ext cx="948269" cy="1439332"/>
          </a:xfrm>
          <a:prstGeom prst="rect">
            <a:avLst/>
          </a:prstGeom>
        </p:spPr>
      </p:pic>
      <p:pic>
        <p:nvPicPr>
          <p:cNvPr id="1026" name="Picture 2" descr="Clipart Of Reading">
            <a:extLst>
              <a:ext uri="{FF2B5EF4-FFF2-40B4-BE49-F238E27FC236}">
                <a16:creationId xmlns:a16="http://schemas.microsoft.com/office/drawing/2014/main" id="{4C81B7A3-4F1D-4A31-9886-5F80E2E7A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306" y="4829307"/>
            <a:ext cx="1309027" cy="130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CF1236-472F-40F9-8842-72188173F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094" y="4703233"/>
            <a:ext cx="1511299" cy="151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34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6733" y="195791"/>
            <a:ext cx="10515600" cy="1325563"/>
          </a:xfrm>
        </p:spPr>
        <p:txBody>
          <a:bodyPr/>
          <a:lstStyle/>
          <a:p>
            <a:r>
              <a:rPr lang="en-GB" u="sng" dirty="0"/>
              <a:t>Behaviour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6733" y="1397264"/>
            <a:ext cx="10930467" cy="4351338"/>
          </a:xfrm>
        </p:spPr>
        <p:txBody>
          <a:bodyPr/>
          <a:lstStyle/>
          <a:p>
            <a:r>
              <a:rPr lang="en-GB" altLang="en-US" dirty="0">
                <a:latin typeface="Century Gothic" panose="020B0502020202020204" pitchFamily="34" charset="0"/>
              </a:rPr>
              <a:t>Safe, Respect and Learning - 3 strands of behaviour</a:t>
            </a:r>
          </a:p>
          <a:p>
            <a:r>
              <a:rPr lang="en-GB" altLang="en-US" dirty="0">
                <a:latin typeface="Century Gothic" panose="020B0502020202020204" pitchFamily="34" charset="0"/>
              </a:rPr>
              <a:t>Regulation station, regulation plans, brain breaks.</a:t>
            </a:r>
          </a:p>
          <a:p>
            <a:r>
              <a:rPr lang="en-GB" altLang="en-US" dirty="0">
                <a:latin typeface="Century Gothic" panose="020B0502020202020204" pitchFamily="34" charset="0"/>
              </a:rPr>
              <a:t>Rewards and consequences that are </a:t>
            </a:r>
            <a:r>
              <a:rPr lang="en-GB" altLang="en-US" b="1" dirty="0">
                <a:latin typeface="Century Gothic" panose="020B0502020202020204" pitchFamily="34" charset="0"/>
              </a:rPr>
              <a:t>clear and consistent.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3EDFA-9B58-49C9-83DF-4380DCC39706}"/>
              </a:ext>
            </a:extLst>
          </p:cNvPr>
          <p:cNvSpPr txBox="1">
            <a:spLocks/>
          </p:cNvSpPr>
          <p:nvPr/>
        </p:nvSpPr>
        <p:spPr>
          <a:xfrm>
            <a:off x="797453" y="3264694"/>
            <a:ext cx="5298547" cy="298873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numCol="2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Recognition Board</a:t>
            </a:r>
          </a:p>
          <a:p>
            <a:r>
              <a:rPr lang="en-GB" sz="1800" dirty="0"/>
              <a:t>Message/phone call  home </a:t>
            </a:r>
          </a:p>
          <a:p>
            <a:r>
              <a:rPr lang="en-GB" sz="1800" dirty="0"/>
              <a:t>Prize Box </a:t>
            </a:r>
          </a:p>
          <a:p>
            <a:r>
              <a:rPr lang="en-GB" sz="1800" dirty="0"/>
              <a:t>House Points </a:t>
            </a:r>
          </a:p>
          <a:p>
            <a:r>
              <a:rPr lang="en-GB" sz="1800" dirty="0"/>
              <a:t>Visit to Mrs Cornwell </a:t>
            </a:r>
          </a:p>
          <a:p>
            <a:r>
              <a:rPr lang="en-GB" sz="1800" dirty="0"/>
              <a:t>Certificates </a:t>
            </a:r>
          </a:p>
          <a:p>
            <a:r>
              <a:rPr lang="en-GB" sz="1800" dirty="0"/>
              <a:t>Stickers </a:t>
            </a:r>
          </a:p>
          <a:p>
            <a:r>
              <a:rPr lang="en-GB" sz="1800" dirty="0"/>
              <a:t>Lunch time awards</a:t>
            </a:r>
          </a:p>
          <a:p>
            <a:r>
              <a:rPr lang="en-GB" sz="1800" dirty="0"/>
              <a:t>Tiny Tim visit! </a:t>
            </a:r>
          </a:p>
          <a:p>
            <a:r>
              <a:rPr lang="en-GB" sz="1800" dirty="0"/>
              <a:t>Showing work to subject leaders</a:t>
            </a:r>
          </a:p>
          <a:p>
            <a:pPr marL="0" indent="0">
              <a:buNone/>
            </a:pPr>
            <a:r>
              <a:rPr lang="en-GB" sz="1800" dirty="0"/>
              <a:t> 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1171EF4-D3BF-4250-93FA-FC7EBA4C2A6A}"/>
              </a:ext>
            </a:extLst>
          </p:cNvPr>
          <p:cNvSpPr txBox="1">
            <a:spLocks/>
          </p:cNvSpPr>
          <p:nvPr/>
        </p:nvSpPr>
        <p:spPr>
          <a:xfrm>
            <a:off x="6976532" y="3249350"/>
            <a:ext cx="3396135" cy="29887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Verbal warnings</a:t>
            </a:r>
          </a:p>
          <a:p>
            <a:r>
              <a:rPr lang="en-GB" sz="1800" dirty="0"/>
              <a:t>Message/phone call Home </a:t>
            </a:r>
          </a:p>
          <a:p>
            <a:r>
              <a:rPr lang="en-GB" sz="1800" dirty="0"/>
              <a:t>Refusal of work completed at start of break or lunch if appropriate.</a:t>
            </a:r>
          </a:p>
          <a:p>
            <a:r>
              <a:rPr lang="en-GB" sz="1800" dirty="0"/>
              <a:t>Visit to Mrs Cornwell</a:t>
            </a:r>
          </a:p>
        </p:txBody>
      </p:sp>
    </p:spTree>
    <p:extLst>
      <p:ext uri="{BB962C8B-B14F-4D97-AF65-F5344CB8AC3E}">
        <p14:creationId xmlns:p14="http://schemas.microsoft.com/office/powerpoint/2010/main" val="2775236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E5AE00-C5FA-4EBF-B81F-C469622C5F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56" t="19753" r="36666" b="10741"/>
          <a:stretch/>
        </p:blipFill>
        <p:spPr>
          <a:xfrm>
            <a:off x="6756401" y="235289"/>
            <a:ext cx="4538132" cy="63874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183B0FC-74DB-4F78-9572-89124CC00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23" y="296283"/>
            <a:ext cx="3406244" cy="38608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47BD27-2950-4A20-BF94-4C85ABB2F3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3998" y="3295310"/>
            <a:ext cx="2573536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04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351" y="270933"/>
            <a:ext cx="9875520" cy="1356360"/>
          </a:xfrm>
        </p:spPr>
        <p:txBody>
          <a:bodyPr/>
          <a:lstStyle/>
          <a:p>
            <a:r>
              <a:rPr lang="en-GB" u="sng" dirty="0"/>
              <a:t>Supporting your child in Y4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8013" y="1600344"/>
            <a:ext cx="9872871" cy="4038600"/>
          </a:xfrm>
        </p:spPr>
        <p:txBody>
          <a:bodyPr/>
          <a:lstStyle/>
          <a:p>
            <a:r>
              <a:rPr lang="en-GB" dirty="0"/>
              <a:t>Arrive on time.</a:t>
            </a:r>
          </a:p>
          <a:p>
            <a:r>
              <a:rPr lang="en-GB" dirty="0"/>
              <a:t>Label uniform.</a:t>
            </a:r>
          </a:p>
          <a:p>
            <a:r>
              <a:rPr lang="en-GB" dirty="0"/>
              <a:t>Support with homework- Including reading.</a:t>
            </a:r>
          </a:p>
          <a:p>
            <a:r>
              <a:rPr lang="en-GB" dirty="0"/>
              <a:t>Ensure PE kits are in school.</a:t>
            </a:r>
          </a:p>
          <a:p>
            <a:r>
              <a:rPr lang="en-GB" dirty="0"/>
              <a:t>Check class Dojo.</a:t>
            </a:r>
          </a:p>
          <a:p>
            <a:r>
              <a:rPr lang="en-GB" dirty="0"/>
              <a:t>Practise their times tables and reassure!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7691DF-F130-4826-BE28-87EF3B61D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0" y="3257974"/>
            <a:ext cx="3268133" cy="32681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FA481B1-BBDE-4E48-BFFF-ADD65CA64424}"/>
              </a:ext>
            </a:extLst>
          </p:cNvPr>
          <p:cNvSpPr/>
          <p:nvPr/>
        </p:nvSpPr>
        <p:spPr>
          <a:xfrm>
            <a:off x="153266" y="5359400"/>
            <a:ext cx="940473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32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If you would like to discuss anything 1-1 in private please feel free to stay behind at the end. </a:t>
            </a:r>
          </a:p>
        </p:txBody>
      </p:sp>
    </p:spTree>
    <p:extLst>
      <p:ext uri="{BB962C8B-B14F-4D97-AF65-F5344CB8AC3E}">
        <p14:creationId xmlns:p14="http://schemas.microsoft.com/office/powerpoint/2010/main" val="760950227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550</TotalTime>
  <Words>398</Words>
  <Application>Microsoft Office PowerPoint</Application>
  <PresentationFormat>Widescreen</PresentationFormat>
  <Paragraphs>83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Corbel</vt:lpstr>
      <vt:lpstr>roboto</vt:lpstr>
      <vt:lpstr>Basis</vt:lpstr>
      <vt:lpstr>Welcome to Year 4!</vt:lpstr>
      <vt:lpstr>PowerPoint Presentation</vt:lpstr>
      <vt:lpstr>Curriculum</vt:lpstr>
      <vt:lpstr>Daily Routine</vt:lpstr>
      <vt:lpstr>Times Tables </vt:lpstr>
      <vt:lpstr>PowerPoint Presentation</vt:lpstr>
      <vt:lpstr>Behaviour</vt:lpstr>
      <vt:lpstr>PowerPoint Presentation</vt:lpstr>
      <vt:lpstr>Supporting your child in Y4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4!</dc:title>
  <dc:creator>E Ainsworth</dc:creator>
  <cp:lastModifiedBy>Elysia Ainsworth</cp:lastModifiedBy>
  <cp:revision>26</cp:revision>
  <dcterms:created xsi:type="dcterms:W3CDTF">2023-09-07T10:38:18Z</dcterms:created>
  <dcterms:modified xsi:type="dcterms:W3CDTF">2026-09-10T08:30:54Z</dcterms:modified>
</cp:coreProperties>
</file>